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683" r:id="rId2"/>
    <p:sldId id="257" r:id="rId3"/>
    <p:sldId id="258" r:id="rId4"/>
    <p:sldId id="261" r:id="rId5"/>
    <p:sldId id="264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57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0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34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4463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14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20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99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04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92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2A47D-A671-40D6-8AF0-6F05DB4FE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7CFB7-70C8-4BEE-A0A5-D8556372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010E3-D45B-4992-83AE-C386EC35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5090B-4F7B-4C03-BB47-2DCF48271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2A2E0-45A4-41CA-AC21-D37D5ED6C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4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2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8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1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6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2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1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363011C-5A25-4F45-BAB0-012C6E2E19AA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5C87095-981F-41B9-BEC6-62C657B46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0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4191001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0E299-12C6-46EC-99DA-4A2840B1E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771" y="190500"/>
            <a:ext cx="10364451" cy="1596177"/>
          </a:xfrm>
        </p:spPr>
        <p:txBody>
          <a:bodyPr>
            <a:normAutofit/>
          </a:bodyPr>
          <a:lstStyle/>
          <a:p>
            <a:r>
              <a:rPr lang="fa-IR" sz="5000" b="1" dirty="0">
                <a:solidFill>
                  <a:srgbClr val="C00000"/>
                </a:solidFill>
              </a:rPr>
              <a:t>شناخت تمویل</a:t>
            </a:r>
            <a:r>
              <a:rPr lang="prs-AF" sz="5000" b="1" dirty="0">
                <a:solidFill>
                  <a:srgbClr val="C00000"/>
                </a:solidFill>
              </a:rPr>
              <a:t> </a:t>
            </a:r>
            <a:r>
              <a:rPr lang="fa-IR" sz="5000" b="1" dirty="0">
                <a:solidFill>
                  <a:srgbClr val="C00000"/>
                </a:solidFill>
              </a:rPr>
              <a:t> کننده گان</a:t>
            </a:r>
            <a:endParaRPr lang="en-US" sz="5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CC0F5-995D-44B1-8630-7AC386DAA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968259"/>
            <a:ext cx="10364452" cy="4344992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3600" dirty="0"/>
              <a:t>  </a:t>
            </a:r>
            <a:r>
              <a:rPr lang="fa-IR" sz="3600" dirty="0"/>
              <a:t>اهداف و مأموریت تمویل کننده را درک کنید</a:t>
            </a: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3600" dirty="0"/>
              <a:t>  </a:t>
            </a:r>
            <a:r>
              <a:rPr lang="fa-IR" sz="3600" dirty="0"/>
              <a:t>جزئیات عملی را بدانید</a:t>
            </a:r>
            <a:endParaRPr lang="prs-AF" sz="3600" dirty="0"/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3600" dirty="0"/>
              <a:t>  </a:t>
            </a:r>
            <a:r>
              <a:rPr lang="fa-IR" sz="3600" dirty="0"/>
              <a:t>خواسته های تمویل کننده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659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A1B3B-3302-41E9-B122-C28E54EF7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13" y="174397"/>
            <a:ext cx="10364451" cy="1596177"/>
          </a:xfrm>
        </p:spPr>
        <p:txBody>
          <a:bodyPr>
            <a:normAutofit/>
          </a:bodyPr>
          <a:lstStyle/>
          <a:p>
            <a:r>
              <a:rPr lang="prs-AF" sz="4500" b="1" dirty="0">
                <a:solidFill>
                  <a:srgbClr val="C00000"/>
                </a:solidFill>
              </a:rPr>
              <a:t>چرا شناخت تمویل کنندگان مهم است؟</a:t>
            </a:r>
            <a:endParaRPr lang="en-US" sz="45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39395-94AF-4102-8BF5-8D4116F23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8" y="1762812"/>
            <a:ext cx="12019175" cy="4920791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en-US" sz="3500" dirty="0"/>
              <a:t>  </a:t>
            </a:r>
            <a:r>
              <a:rPr lang="fa-IR" sz="3500" dirty="0"/>
              <a:t>تأمین منابع مالی</a:t>
            </a:r>
            <a:endParaRPr lang="prs-AF" sz="35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500" dirty="0"/>
              <a:t>  </a:t>
            </a:r>
            <a:r>
              <a:rPr lang="fa-IR" sz="3500" dirty="0"/>
              <a:t>پایداری مالی</a:t>
            </a:r>
            <a:endParaRPr lang="prs-AF" sz="35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500" dirty="0"/>
              <a:t>  </a:t>
            </a:r>
            <a:r>
              <a:rPr lang="fa-IR" sz="3500" dirty="0"/>
              <a:t>برقراری روابط پایدار</a:t>
            </a:r>
            <a:endParaRPr lang="prs-AF" sz="35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500" dirty="0"/>
              <a:t>  </a:t>
            </a:r>
            <a:r>
              <a:rPr lang="fa-IR" sz="3500" dirty="0"/>
              <a:t>ارزیابی و مدیریت ریسک</a:t>
            </a:r>
            <a:endParaRPr lang="prs-AF" sz="35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500" dirty="0"/>
              <a:t>  </a:t>
            </a:r>
            <a:r>
              <a:rPr lang="fa-IR" sz="3500" dirty="0"/>
              <a:t>هماهنگی با اهداف و اولویت‌ها</a:t>
            </a:r>
            <a:endParaRPr lang="prs-AF" sz="35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500" dirty="0"/>
              <a:t>  </a:t>
            </a:r>
            <a:r>
              <a:rPr lang="fa-IR" sz="3500" dirty="0"/>
              <a:t>افزایش شفافیت و اعتماد</a:t>
            </a:r>
            <a:endParaRPr lang="en-US" sz="3500" dirty="0"/>
          </a:p>
          <a:p>
            <a:pPr algn="r" rtl="1">
              <a:buFont typeface="Wingdings" panose="05000000000000000000" pitchFamily="2" charset="2"/>
              <a:buChar char="Ø"/>
            </a:pPr>
            <a:endParaRPr lang="prs-AF" sz="3600" dirty="0"/>
          </a:p>
          <a:p>
            <a:pPr algn="r" rtl="1">
              <a:buFont typeface="Wingdings" panose="05000000000000000000" pitchFamily="2" charset="2"/>
              <a:buChar char="Ø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3589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D8058-84EC-46A6-9882-379A2E38E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30958"/>
            <a:ext cx="10364451" cy="1237920"/>
          </a:xfrm>
        </p:spPr>
        <p:txBody>
          <a:bodyPr>
            <a:normAutofit/>
          </a:bodyPr>
          <a:lstStyle/>
          <a:p>
            <a:pPr algn="ctr"/>
            <a:r>
              <a:rPr lang="prs-AF" sz="4500" b="1" dirty="0">
                <a:solidFill>
                  <a:srgbClr val="C00000"/>
                </a:solidFill>
              </a:rPr>
              <a:t>چگونه اهدا کنندگان مالی را بشناسیم</a:t>
            </a:r>
            <a:endParaRPr lang="en-US" sz="45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A3346-BCC7-46C6-B0B6-49D403F6D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949" y="1721596"/>
            <a:ext cx="11340446" cy="4487158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3600" dirty="0"/>
              <a:t>  </a:t>
            </a:r>
            <a:r>
              <a:rPr lang="fa-IR" sz="3600" dirty="0"/>
              <a:t>تحقیقات و شناسایی</a:t>
            </a:r>
            <a:endParaRPr lang="prs-AF" sz="3600" dirty="0"/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3600" dirty="0"/>
              <a:t>  </a:t>
            </a:r>
            <a:r>
              <a:rPr lang="fa-IR" sz="3600" dirty="0"/>
              <a:t>ارتباط و شبکه‌سازی</a:t>
            </a:r>
            <a:endParaRPr lang="prs-AF" sz="3600" dirty="0"/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3600" dirty="0"/>
              <a:t>  </a:t>
            </a:r>
            <a:r>
              <a:rPr lang="fa-IR" sz="3600" dirty="0"/>
              <a:t>استفاده از رسانه‌های اجتماعی</a:t>
            </a:r>
            <a:endParaRPr lang="prs-AF" sz="3600" dirty="0"/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3600" dirty="0"/>
              <a:t>  </a:t>
            </a:r>
            <a:r>
              <a:rPr lang="fa-IR" sz="3600" dirty="0"/>
              <a:t>ایجاد اعتماد</a:t>
            </a:r>
            <a:endParaRPr lang="prs-AF" sz="3600" dirty="0"/>
          </a:p>
          <a:p>
            <a:pPr algn="r" rtl="1">
              <a:buFont typeface="Wingdings" panose="05000000000000000000" pitchFamily="2" charset="2"/>
              <a:buChar char="Ø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131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094DB-F837-4555-A637-73634C0BE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96" y="697584"/>
            <a:ext cx="10722204" cy="5479379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45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چهار نوع اصلی</a:t>
            </a:r>
            <a:r>
              <a:rPr lang="prs-AF" sz="45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تمویل کنندگان </a:t>
            </a:r>
          </a:p>
          <a:p>
            <a:pPr algn="r" rtl="1">
              <a:buFont typeface="Wingdings" panose="05000000000000000000" pitchFamily="2" charset="2"/>
              <a:buChar char="Ø"/>
            </a:pPr>
            <a:endParaRPr lang="prs-AF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ar-S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صندوق های خیریه</a:t>
            </a:r>
            <a:endParaRPr lang="prs-AF" sz="3600" dirty="0"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prs-AF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اتحادیه اروپا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ar-S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بانک جهانی</a:t>
            </a:r>
            <a:endParaRPr lang="prs-AF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/>
              <a:t>  </a:t>
            </a:r>
            <a:r>
              <a:rPr lang="fa-IR" sz="3600"/>
              <a:t>سازمان </a:t>
            </a:r>
            <a:r>
              <a:rPr lang="fa-IR" sz="3600" dirty="0"/>
              <a:t>ملل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3752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648" y="2819400"/>
            <a:ext cx="8153400" cy="137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341</TotalTime>
  <Words>103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Tw Cen MT</vt:lpstr>
      <vt:lpstr>Wingdings</vt:lpstr>
      <vt:lpstr>Droplet</vt:lpstr>
      <vt:lpstr>PowerPoint Presentation</vt:lpstr>
      <vt:lpstr>شناخت تمویل  کننده گان</vt:lpstr>
      <vt:lpstr>چرا شناخت تمویل کنندگان مهم است؟</vt:lpstr>
      <vt:lpstr>چگونه اهدا کنندگان مالی را بشناسیم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Ghaus Shahryar</dc:creator>
  <cp:lastModifiedBy>Ahmad Nabi Ahmadzai</cp:lastModifiedBy>
  <cp:revision>13</cp:revision>
  <dcterms:created xsi:type="dcterms:W3CDTF">2024-06-26T15:30:24Z</dcterms:created>
  <dcterms:modified xsi:type="dcterms:W3CDTF">2024-07-02T10:02:05Z</dcterms:modified>
</cp:coreProperties>
</file>