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683" r:id="rId2"/>
    <p:sldId id="270" r:id="rId3"/>
    <p:sldId id="257" r:id="rId4"/>
    <p:sldId id="260" r:id="rId5"/>
    <p:sldId id="266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8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2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57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827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1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0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9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8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17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9207-0B7F-4EC7-92FF-17359ADB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885A2-F81A-40DA-BB21-E749244AA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EEDF6-E3D9-407A-9DC4-38490F8D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148DC-2FA2-4496-B486-BC75A806E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8EFC7-04DC-417D-9A2C-EC8AC068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4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3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8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8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9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6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1DF9C4B-4DAA-4F45-AE96-861F68A8B2D2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4C4F61-53B3-4CCC-92B2-160A65024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191001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E4F110-3809-429C-A2E8-99BF4CB88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471957"/>
          </a:xfrm>
        </p:spPr>
        <p:txBody>
          <a:bodyPr>
            <a:normAutofit/>
          </a:bodyPr>
          <a:lstStyle/>
          <a:p>
            <a:r>
              <a:rPr lang="ar-SA" sz="55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منابع مالی </a:t>
            </a:r>
            <a:r>
              <a:rPr lang="prs-AF" sz="55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چیست؟</a:t>
            </a:r>
            <a:br>
              <a:rPr lang="en-US" sz="55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5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0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F32A-58DD-4B1D-BF7E-E42757F2D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01" y="395926"/>
            <a:ext cx="11312165" cy="622169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منابع مالی </a:t>
            </a:r>
            <a:r>
              <a:rPr lang="prs-AF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چیست؟</a:t>
            </a:r>
            <a:endParaRPr lang="en-US" sz="4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کمک های مالی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حمایت مالی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prs-AF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کمک های غیر نقدی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0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8303E-7E56-4546-A91E-5600CFE04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7" y="386498"/>
            <a:ext cx="11217897" cy="6155703"/>
          </a:xfrm>
        </p:spPr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708660" algn="l"/>
              </a:tabLst>
            </a:pPr>
            <a:r>
              <a:rPr lang="ar-SA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چرا اهداکنندگان کمک می کنند</a:t>
            </a:r>
            <a:endParaRPr lang="en-US" sz="4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0866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برآوردن نیازهای حیاتی یک سازمان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08660" algn="l"/>
              </a:tabLs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بازپرداخت به جامعه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R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0866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هدفی را که به آن اعتقاد دارند پیش ببرند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70866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توقع اهدا کنندگان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855663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708660" algn="l"/>
              </a:tabLst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 </a:t>
            </a: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اطلاعات در مورد نتایج به دست آمده با اهدای خود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855663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708660" algn="l"/>
              </a:tabLst>
            </a:pP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ارتباط با کارکنانی که از برنامه های آنها حمایت کردند</a:t>
            </a:r>
            <a:endParaRPr lang="en-US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708660" algn="l"/>
              </a:tabLst>
            </a:pPr>
            <a:endParaRPr lang="en-US" sz="28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2B38-A11F-4197-A026-72F7E7485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40" y="405352"/>
            <a:ext cx="11623250" cy="6297105"/>
          </a:xfrm>
        </p:spPr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708660" algn="l"/>
              </a:tabLst>
            </a:pPr>
            <a:r>
              <a:rPr lang="ar-SA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مواردی که اهداکنندگان نمی خواهند</a:t>
            </a:r>
            <a:endParaRPr lang="en-US" sz="4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39825" indent="-571500" algn="r" rtl="1">
              <a:buFont typeface="Wingdings" panose="05000000000000000000" pitchFamily="2" charset="2"/>
              <a:buChar char="q"/>
              <a:tabLst>
                <a:tab pos="855663" algn="l"/>
              </a:tabLst>
            </a:pP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هزينه هاي بالاي جمع آوري اعانه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1139825" indent="-571500" algn="r" rtl="1">
              <a:buFont typeface="Wingdings" panose="05000000000000000000" pitchFamily="2" charset="2"/>
              <a:buChar char="q"/>
              <a:tabLst>
                <a:tab pos="855663" algn="l"/>
              </a:tabLst>
            </a:pP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درخواست بیش از حد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1139825" indent="-571500" algn="r" rtl="1">
              <a:buFont typeface="Wingdings" panose="05000000000000000000" pitchFamily="2" charset="2"/>
              <a:buChar char="q"/>
              <a:tabLst>
                <a:tab pos="855663" algn="l"/>
              </a:tabLst>
            </a:pP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هدایا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682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208</TotalTime>
  <Words>93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Droplet</vt:lpstr>
      <vt:lpstr>PowerPoint Presentation</vt:lpstr>
      <vt:lpstr>منابع مالی چیست؟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10</cp:revision>
  <dcterms:created xsi:type="dcterms:W3CDTF">2024-06-27T14:48:21Z</dcterms:created>
  <dcterms:modified xsi:type="dcterms:W3CDTF">2024-07-07T07:13:36Z</dcterms:modified>
</cp:coreProperties>
</file>