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sldIdLst>
    <p:sldId id="268" r:id="rId2"/>
    <p:sldId id="258" r:id="rId3"/>
    <p:sldId id="261" r:id="rId4"/>
    <p:sldId id="263" r:id="rId5"/>
    <p:sldId id="264" r:id="rId6"/>
    <p:sldId id="265" r:id="rId7"/>
    <p:sldId id="267"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9" d="100"/>
          <a:sy n="79" d="100"/>
        </p:scale>
        <p:origin x="773"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3086A6-CC34-4106-BA44-BB889D1957E0}" type="datetimeFigureOut">
              <a:rPr lang="en-US" smtClean="0"/>
              <a:t>7/7/2024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9753D-85F7-42D3-A8BB-69DABEDE7792}" type="slidenum">
              <a:rPr lang="en-US" smtClean="0"/>
              <a:t>‹#›</a:t>
            </a:fld>
            <a:endParaRPr lang="en-US"/>
          </a:p>
        </p:txBody>
      </p:sp>
    </p:spTree>
    <p:extLst>
      <p:ext uri="{BB962C8B-B14F-4D97-AF65-F5344CB8AC3E}">
        <p14:creationId xmlns:p14="http://schemas.microsoft.com/office/powerpoint/2010/main" val="3568641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3086A6-CC34-4106-BA44-BB889D1957E0}" type="datetimeFigureOut">
              <a:rPr lang="en-US" smtClean="0"/>
              <a:t>7/7/2024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99753D-85F7-42D3-A8BB-69DABEDE7792}" type="slidenum">
              <a:rPr lang="en-US" smtClean="0"/>
              <a:t>‹#›</a:t>
            </a:fld>
            <a:endParaRPr lang="en-US"/>
          </a:p>
        </p:txBody>
      </p:sp>
    </p:spTree>
    <p:extLst>
      <p:ext uri="{BB962C8B-B14F-4D97-AF65-F5344CB8AC3E}">
        <p14:creationId xmlns:p14="http://schemas.microsoft.com/office/powerpoint/2010/main" val="3172386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3086A6-CC34-4106-BA44-BB889D1957E0}" type="datetimeFigureOut">
              <a:rPr lang="en-US" smtClean="0"/>
              <a:t>7/7/2024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99753D-85F7-42D3-A8BB-69DABEDE7792}" type="slidenum">
              <a:rPr lang="en-US" smtClean="0"/>
              <a:t>‹#›</a:t>
            </a:fld>
            <a:endParaRPr lang="en-US"/>
          </a:p>
        </p:txBody>
      </p:sp>
    </p:spTree>
    <p:extLst>
      <p:ext uri="{BB962C8B-B14F-4D97-AF65-F5344CB8AC3E}">
        <p14:creationId xmlns:p14="http://schemas.microsoft.com/office/powerpoint/2010/main" val="4218572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3086A6-CC34-4106-BA44-BB889D1957E0}" type="datetimeFigureOut">
              <a:rPr lang="en-US" smtClean="0"/>
              <a:t>7/7/2024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99753D-85F7-42D3-A8BB-69DABEDE7792}"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0413157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3086A6-CC34-4106-BA44-BB889D1957E0}" type="datetimeFigureOut">
              <a:rPr lang="en-US" smtClean="0"/>
              <a:t>7/7/2024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99753D-85F7-42D3-A8BB-69DABEDE7792}" type="slidenum">
              <a:rPr lang="en-US" smtClean="0"/>
              <a:t>‹#›</a:t>
            </a:fld>
            <a:endParaRPr lang="en-US"/>
          </a:p>
        </p:txBody>
      </p:sp>
    </p:spTree>
    <p:extLst>
      <p:ext uri="{BB962C8B-B14F-4D97-AF65-F5344CB8AC3E}">
        <p14:creationId xmlns:p14="http://schemas.microsoft.com/office/powerpoint/2010/main" val="3468696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9A3086A6-CC34-4106-BA44-BB889D1957E0}" type="datetimeFigureOut">
              <a:rPr lang="en-US" smtClean="0"/>
              <a:t>7/7/2024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99753D-85F7-42D3-A8BB-69DABEDE7792}" type="slidenum">
              <a:rPr lang="en-US" smtClean="0"/>
              <a:t>‹#›</a:t>
            </a:fld>
            <a:endParaRPr lang="en-US"/>
          </a:p>
        </p:txBody>
      </p:sp>
    </p:spTree>
    <p:extLst>
      <p:ext uri="{BB962C8B-B14F-4D97-AF65-F5344CB8AC3E}">
        <p14:creationId xmlns:p14="http://schemas.microsoft.com/office/powerpoint/2010/main" val="34921222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9A3086A6-CC34-4106-BA44-BB889D1957E0}" type="datetimeFigureOut">
              <a:rPr lang="en-US" smtClean="0"/>
              <a:t>7/7/2024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99753D-85F7-42D3-A8BB-69DABEDE7792}" type="slidenum">
              <a:rPr lang="en-US" smtClean="0"/>
              <a:t>‹#›</a:t>
            </a:fld>
            <a:endParaRPr lang="en-US"/>
          </a:p>
        </p:txBody>
      </p:sp>
    </p:spTree>
    <p:extLst>
      <p:ext uri="{BB962C8B-B14F-4D97-AF65-F5344CB8AC3E}">
        <p14:creationId xmlns:p14="http://schemas.microsoft.com/office/powerpoint/2010/main" val="1809218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3086A6-CC34-4106-BA44-BB889D1957E0}" type="datetimeFigureOut">
              <a:rPr lang="en-US" smtClean="0"/>
              <a:t>7/7/2024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9753D-85F7-42D3-A8BB-69DABEDE7792}" type="slidenum">
              <a:rPr lang="en-US" smtClean="0"/>
              <a:t>‹#›</a:t>
            </a:fld>
            <a:endParaRPr lang="en-US"/>
          </a:p>
        </p:txBody>
      </p:sp>
    </p:spTree>
    <p:extLst>
      <p:ext uri="{BB962C8B-B14F-4D97-AF65-F5344CB8AC3E}">
        <p14:creationId xmlns:p14="http://schemas.microsoft.com/office/powerpoint/2010/main" val="1862033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3086A6-CC34-4106-BA44-BB889D1957E0}" type="datetimeFigureOut">
              <a:rPr lang="en-US" smtClean="0"/>
              <a:t>7/7/2024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9753D-85F7-42D3-A8BB-69DABEDE7792}" type="slidenum">
              <a:rPr lang="en-US" smtClean="0"/>
              <a:t>‹#›</a:t>
            </a:fld>
            <a:endParaRPr lang="en-US"/>
          </a:p>
        </p:txBody>
      </p:sp>
    </p:spTree>
    <p:extLst>
      <p:ext uri="{BB962C8B-B14F-4D97-AF65-F5344CB8AC3E}">
        <p14:creationId xmlns:p14="http://schemas.microsoft.com/office/powerpoint/2010/main" val="6767827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4CC0E-194D-4215-A18A-8BF7333E40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3523BB-6AA9-415F-A4F7-835E7F8CE7F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883D74-A90B-4B24-9F05-DFAC4E1E8C36}"/>
              </a:ext>
            </a:extLst>
          </p:cNvPr>
          <p:cNvSpPr>
            <a:spLocks noGrp="1"/>
          </p:cNvSpPr>
          <p:nvPr>
            <p:ph type="dt" sz="half" idx="10"/>
          </p:nvPr>
        </p:nvSpPr>
        <p:spPr/>
        <p:txBody>
          <a:bodyPr/>
          <a:lstStyle/>
          <a:p>
            <a:fld id="{9A3086A6-CC34-4106-BA44-BB889D1957E0}" type="datetimeFigureOut">
              <a:rPr lang="en-US" smtClean="0"/>
              <a:t>7/7/2024</a:t>
            </a:fld>
            <a:endParaRPr lang="en-US"/>
          </a:p>
        </p:txBody>
      </p:sp>
      <p:sp>
        <p:nvSpPr>
          <p:cNvPr id="5" name="Footer Placeholder 4">
            <a:extLst>
              <a:ext uri="{FF2B5EF4-FFF2-40B4-BE49-F238E27FC236}">
                <a16:creationId xmlns:a16="http://schemas.microsoft.com/office/drawing/2014/main" id="{C4D1B63E-D1B8-4609-9A84-0139A7D3DF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1BD68D-7FEA-4B30-94C4-A8874B6E3AD8}"/>
              </a:ext>
            </a:extLst>
          </p:cNvPr>
          <p:cNvSpPr>
            <a:spLocks noGrp="1"/>
          </p:cNvSpPr>
          <p:nvPr>
            <p:ph type="sldNum" sz="quarter" idx="12"/>
          </p:nvPr>
        </p:nvSpPr>
        <p:spPr/>
        <p:txBody>
          <a:bodyPr/>
          <a:lstStyle/>
          <a:p>
            <a:fld id="{C999753D-85F7-42D3-A8BB-69DABEDE7792}" type="slidenum">
              <a:rPr lang="en-US" smtClean="0"/>
              <a:t>‹#›</a:t>
            </a:fld>
            <a:endParaRPr lang="en-US"/>
          </a:p>
        </p:txBody>
      </p:sp>
    </p:spTree>
    <p:extLst>
      <p:ext uri="{BB962C8B-B14F-4D97-AF65-F5344CB8AC3E}">
        <p14:creationId xmlns:p14="http://schemas.microsoft.com/office/powerpoint/2010/main" val="28578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3086A6-CC34-4106-BA44-BB889D1957E0}" type="datetimeFigureOut">
              <a:rPr lang="en-US" smtClean="0"/>
              <a:t>7/7/2024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9753D-85F7-42D3-A8BB-69DABEDE7792}" type="slidenum">
              <a:rPr lang="en-US" smtClean="0"/>
              <a:t>‹#›</a:t>
            </a:fld>
            <a:endParaRPr lang="en-US"/>
          </a:p>
        </p:txBody>
      </p:sp>
    </p:spTree>
    <p:extLst>
      <p:ext uri="{BB962C8B-B14F-4D97-AF65-F5344CB8AC3E}">
        <p14:creationId xmlns:p14="http://schemas.microsoft.com/office/powerpoint/2010/main" val="1757011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3086A6-CC34-4106-BA44-BB889D1957E0}" type="datetimeFigureOut">
              <a:rPr lang="en-US" smtClean="0"/>
              <a:t>7/7/2024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9753D-85F7-42D3-A8BB-69DABEDE7792}" type="slidenum">
              <a:rPr lang="en-US" smtClean="0"/>
              <a:t>‹#›</a:t>
            </a:fld>
            <a:endParaRPr lang="en-US"/>
          </a:p>
        </p:txBody>
      </p:sp>
    </p:spTree>
    <p:extLst>
      <p:ext uri="{BB962C8B-B14F-4D97-AF65-F5344CB8AC3E}">
        <p14:creationId xmlns:p14="http://schemas.microsoft.com/office/powerpoint/2010/main" val="1964733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A3086A6-CC34-4106-BA44-BB889D1957E0}" type="datetimeFigureOut">
              <a:rPr lang="en-US" smtClean="0"/>
              <a:t>7/7/2024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99753D-85F7-42D3-A8BB-69DABEDE7792}" type="slidenum">
              <a:rPr lang="en-US" smtClean="0"/>
              <a:t>‹#›</a:t>
            </a:fld>
            <a:endParaRPr lang="en-US"/>
          </a:p>
        </p:txBody>
      </p:sp>
    </p:spTree>
    <p:extLst>
      <p:ext uri="{BB962C8B-B14F-4D97-AF65-F5344CB8AC3E}">
        <p14:creationId xmlns:p14="http://schemas.microsoft.com/office/powerpoint/2010/main" val="1519414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A3086A6-CC34-4106-BA44-BB889D1957E0}" type="datetimeFigureOut">
              <a:rPr lang="en-US" smtClean="0"/>
              <a:t>7/7/2024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99753D-85F7-42D3-A8BB-69DABEDE7792}" type="slidenum">
              <a:rPr lang="en-US" smtClean="0"/>
              <a:t>‹#›</a:t>
            </a:fld>
            <a:endParaRPr lang="en-US"/>
          </a:p>
        </p:txBody>
      </p:sp>
    </p:spTree>
    <p:extLst>
      <p:ext uri="{BB962C8B-B14F-4D97-AF65-F5344CB8AC3E}">
        <p14:creationId xmlns:p14="http://schemas.microsoft.com/office/powerpoint/2010/main" val="1921925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A3086A6-CC34-4106-BA44-BB889D1957E0}" type="datetimeFigureOut">
              <a:rPr lang="en-US" smtClean="0"/>
              <a:t>7/7/2024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99753D-85F7-42D3-A8BB-69DABEDE7792}" type="slidenum">
              <a:rPr lang="en-US" smtClean="0"/>
              <a:t>‹#›</a:t>
            </a:fld>
            <a:endParaRPr lang="en-US"/>
          </a:p>
        </p:txBody>
      </p:sp>
    </p:spTree>
    <p:extLst>
      <p:ext uri="{BB962C8B-B14F-4D97-AF65-F5344CB8AC3E}">
        <p14:creationId xmlns:p14="http://schemas.microsoft.com/office/powerpoint/2010/main" val="2376030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9A3086A6-CC34-4106-BA44-BB889D1957E0}" type="datetimeFigureOut">
              <a:rPr lang="en-US" smtClean="0"/>
              <a:t>7/7/2024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99753D-85F7-42D3-A8BB-69DABEDE7792}" type="slidenum">
              <a:rPr lang="en-US" smtClean="0"/>
              <a:t>‹#›</a:t>
            </a:fld>
            <a:endParaRPr lang="en-US"/>
          </a:p>
        </p:txBody>
      </p:sp>
    </p:spTree>
    <p:extLst>
      <p:ext uri="{BB962C8B-B14F-4D97-AF65-F5344CB8AC3E}">
        <p14:creationId xmlns:p14="http://schemas.microsoft.com/office/powerpoint/2010/main" val="3335227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3086A6-CC34-4106-BA44-BB889D1957E0}" type="datetimeFigureOut">
              <a:rPr lang="en-US" smtClean="0"/>
              <a:t>7/7/2024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99753D-85F7-42D3-A8BB-69DABEDE7792}" type="slidenum">
              <a:rPr lang="en-US" smtClean="0"/>
              <a:t>‹#›</a:t>
            </a:fld>
            <a:endParaRPr lang="en-US"/>
          </a:p>
        </p:txBody>
      </p:sp>
    </p:spTree>
    <p:extLst>
      <p:ext uri="{BB962C8B-B14F-4D97-AF65-F5344CB8AC3E}">
        <p14:creationId xmlns:p14="http://schemas.microsoft.com/office/powerpoint/2010/main" val="382103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3086A6-CC34-4106-BA44-BB889D1957E0}" type="datetimeFigureOut">
              <a:rPr lang="en-US" smtClean="0"/>
              <a:t>7/7/2024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99753D-85F7-42D3-A8BB-69DABEDE7792}" type="slidenum">
              <a:rPr lang="en-US" smtClean="0"/>
              <a:t>‹#›</a:t>
            </a:fld>
            <a:endParaRPr lang="en-US"/>
          </a:p>
        </p:txBody>
      </p:sp>
    </p:spTree>
    <p:extLst>
      <p:ext uri="{BB962C8B-B14F-4D97-AF65-F5344CB8AC3E}">
        <p14:creationId xmlns:p14="http://schemas.microsoft.com/office/powerpoint/2010/main" val="1706366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9A3086A6-CC34-4106-BA44-BB889D1957E0}" type="datetimeFigureOut">
              <a:rPr lang="en-US" smtClean="0"/>
              <a:t>7/7/2024</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C999753D-85F7-42D3-A8BB-69DABEDE7792}" type="slidenum">
              <a:rPr lang="en-US" smtClean="0"/>
              <a:t>‹#›</a:t>
            </a:fld>
            <a:endParaRPr lang="en-US"/>
          </a:p>
        </p:txBody>
      </p:sp>
    </p:spTree>
    <p:extLst>
      <p:ext uri="{BB962C8B-B14F-4D97-AF65-F5344CB8AC3E}">
        <p14:creationId xmlns:p14="http://schemas.microsoft.com/office/powerpoint/2010/main" val="2851137765"/>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 id="2147483695" r:id="rId16"/>
    <p:sldLayoutId id="2147483696" r:id="rId17"/>
    <p:sldLayoutId id="2147483697"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C6A8EE-1873-4680-ADD0-CE78537563F3}"/>
              </a:ext>
            </a:extLst>
          </p:cNvPr>
          <p:cNvSpPr>
            <a:spLocks noGrp="1"/>
          </p:cNvSpPr>
          <p:nvPr>
            <p:ph type="title"/>
          </p:nvPr>
        </p:nvSpPr>
        <p:spPr>
          <a:xfrm>
            <a:off x="913775" y="618517"/>
            <a:ext cx="10364451" cy="3727240"/>
          </a:xfrm>
        </p:spPr>
        <p:txBody>
          <a:bodyPr>
            <a:normAutofit/>
          </a:bodyPr>
          <a:lstStyle/>
          <a:p>
            <a:r>
              <a:rPr lang="prs-AF" sz="5000" b="1" dirty="0">
                <a:solidFill>
                  <a:srgbClr val="C00000"/>
                </a:solidFill>
              </a:rPr>
              <a:t>مدیریت کمک های مالی</a:t>
            </a:r>
            <a:endParaRPr lang="en-US" sz="5000" b="1" dirty="0">
              <a:solidFill>
                <a:srgbClr val="C00000"/>
              </a:solidFill>
            </a:endParaRPr>
          </a:p>
        </p:txBody>
      </p:sp>
    </p:spTree>
    <p:extLst>
      <p:ext uri="{BB962C8B-B14F-4D97-AF65-F5344CB8AC3E}">
        <p14:creationId xmlns:p14="http://schemas.microsoft.com/office/powerpoint/2010/main" val="173597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8BE6A-52E4-430E-A988-1C104FC5A958}"/>
              </a:ext>
            </a:extLst>
          </p:cNvPr>
          <p:cNvSpPr>
            <a:spLocks noGrp="1"/>
          </p:cNvSpPr>
          <p:nvPr>
            <p:ph type="title"/>
          </p:nvPr>
        </p:nvSpPr>
        <p:spPr/>
        <p:txBody>
          <a:bodyPr>
            <a:normAutofit/>
          </a:bodyPr>
          <a:lstStyle/>
          <a:p>
            <a:r>
              <a:rPr lang="ps-AF" sz="5000" b="1" dirty="0">
                <a:solidFill>
                  <a:srgbClr val="C00000"/>
                </a:solidFill>
              </a:rPr>
              <a:t>نکات اساسی مدیریت ګرنت</a:t>
            </a:r>
            <a:endParaRPr lang="en-US" sz="5000" b="1" dirty="0">
              <a:solidFill>
                <a:srgbClr val="C00000"/>
              </a:solidFill>
            </a:endParaRPr>
          </a:p>
        </p:txBody>
      </p:sp>
      <p:sp>
        <p:nvSpPr>
          <p:cNvPr id="3" name="Content Placeholder 2">
            <a:extLst>
              <a:ext uri="{FF2B5EF4-FFF2-40B4-BE49-F238E27FC236}">
                <a16:creationId xmlns:a16="http://schemas.microsoft.com/office/drawing/2014/main" id="{7C5DDFF2-778B-48DD-989A-5BE891E4F40B}"/>
              </a:ext>
            </a:extLst>
          </p:cNvPr>
          <p:cNvSpPr>
            <a:spLocks noGrp="1"/>
          </p:cNvSpPr>
          <p:nvPr>
            <p:ph idx="4294967295"/>
          </p:nvPr>
        </p:nvSpPr>
        <p:spPr>
          <a:xfrm>
            <a:off x="817122" y="1892181"/>
            <a:ext cx="9883303" cy="4119513"/>
          </a:xfrm>
        </p:spPr>
        <p:txBody>
          <a:bodyPr>
            <a:normAutofit/>
          </a:bodyPr>
          <a:lstStyle/>
          <a:p>
            <a:pPr marL="0" marR="0" indent="0" algn="r" rtl="1">
              <a:lnSpc>
                <a:spcPct val="115000"/>
              </a:lnSpc>
              <a:spcBef>
                <a:spcPts val="0"/>
              </a:spcBef>
              <a:spcAft>
                <a:spcPts val="800"/>
              </a:spcAft>
              <a:buNone/>
            </a:pPr>
            <a:endParaRPr lang="prs-AF" sz="3600" kern="0" dirty="0">
              <a:effectLst/>
              <a:latin typeface="Calibri" panose="020F0502020204030204" pitchFamily="34" charset="0"/>
              <a:ea typeface="Calibri" panose="020F0502020204030204" pitchFamily="34" charset="0"/>
              <a:cs typeface="B Nazanin"/>
            </a:endParaRPr>
          </a:p>
          <a:p>
            <a:pPr marL="742950" marR="0" indent="-742950" algn="r" rtl="1">
              <a:lnSpc>
                <a:spcPct val="115000"/>
              </a:lnSpc>
              <a:spcBef>
                <a:spcPts val="0"/>
              </a:spcBef>
              <a:spcAft>
                <a:spcPts val="800"/>
              </a:spcAft>
              <a:buFont typeface="+mj-lt"/>
              <a:buAutoNum type="arabicPeriod"/>
            </a:pPr>
            <a:r>
              <a:rPr lang="ar-SA" sz="3600" kern="0" dirty="0">
                <a:effectLst/>
                <a:latin typeface="Calibri" panose="020F0502020204030204" pitchFamily="34" charset="0"/>
                <a:ea typeface="Calibri" panose="020F0502020204030204" pitchFamily="34" charset="0"/>
                <a:cs typeface="B Nazanin"/>
              </a:rPr>
              <a:t>قرارداد</a:t>
            </a:r>
            <a:r>
              <a:rPr lang="en-US" sz="3600" kern="0" dirty="0">
                <a:effectLst/>
                <a:latin typeface="Calibri" panose="020F0502020204030204" pitchFamily="34" charset="0"/>
                <a:ea typeface="Calibri" panose="020F0502020204030204" pitchFamily="34" charset="0"/>
                <a:cs typeface="B Nazanin"/>
              </a:rPr>
              <a:t>:</a:t>
            </a:r>
            <a:endParaRPr lang="en-US" sz="3600" kern="100" dirty="0">
              <a:effectLst/>
              <a:latin typeface="Calibri" panose="020F0502020204030204" pitchFamily="34" charset="0"/>
              <a:ea typeface="Calibri" panose="020F0502020204030204" pitchFamily="34" charset="0"/>
              <a:cs typeface="Arial" panose="020B0604020202020204" pitchFamily="34" charset="0"/>
            </a:endParaRPr>
          </a:p>
          <a:p>
            <a:pPr marL="742950" marR="0" indent="-742950" algn="r" rtl="1">
              <a:lnSpc>
                <a:spcPct val="115000"/>
              </a:lnSpc>
              <a:spcBef>
                <a:spcPts val="0"/>
              </a:spcBef>
              <a:spcAft>
                <a:spcPts val="800"/>
              </a:spcAft>
              <a:buFont typeface="+mj-lt"/>
              <a:buAutoNum type="arabicPeriod"/>
            </a:pPr>
            <a:r>
              <a:rPr lang="ar-SA" sz="3600" kern="0" dirty="0">
                <a:effectLst/>
                <a:latin typeface="Calibri" panose="020F0502020204030204" pitchFamily="34" charset="0"/>
                <a:ea typeface="Calibri" panose="020F0502020204030204" pitchFamily="34" charset="0"/>
                <a:cs typeface="B Nazanin"/>
              </a:rPr>
              <a:t>توافق همکاری</a:t>
            </a:r>
            <a:r>
              <a:rPr lang="en-US" sz="3600" kern="0" dirty="0">
                <a:effectLst/>
                <a:latin typeface="Calibri" panose="020F0502020204030204" pitchFamily="34" charset="0"/>
                <a:ea typeface="Calibri" panose="020F0502020204030204" pitchFamily="34" charset="0"/>
                <a:cs typeface="B Nazanin"/>
              </a:rPr>
              <a:t>:</a:t>
            </a:r>
            <a:endParaRPr lang="en-US" sz="3600" kern="100" dirty="0">
              <a:effectLst/>
              <a:latin typeface="Calibri" panose="020F0502020204030204" pitchFamily="34" charset="0"/>
              <a:ea typeface="Calibri" panose="020F0502020204030204" pitchFamily="34" charset="0"/>
              <a:cs typeface="Arial" panose="020B0604020202020204" pitchFamily="34" charset="0"/>
            </a:endParaRPr>
          </a:p>
          <a:p>
            <a:pPr marL="0" indent="0" algn="r" rtl="1">
              <a:buNone/>
            </a:pPr>
            <a:endParaRPr lang="en-US" sz="3200" dirty="0"/>
          </a:p>
        </p:txBody>
      </p:sp>
    </p:spTree>
    <p:extLst>
      <p:ext uri="{BB962C8B-B14F-4D97-AF65-F5344CB8AC3E}">
        <p14:creationId xmlns:p14="http://schemas.microsoft.com/office/powerpoint/2010/main" val="3979985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14363D-69DB-4BBD-96B2-EA651829E01C}"/>
              </a:ext>
            </a:extLst>
          </p:cNvPr>
          <p:cNvSpPr>
            <a:spLocks noGrp="1"/>
          </p:cNvSpPr>
          <p:nvPr>
            <p:ph idx="1"/>
          </p:nvPr>
        </p:nvSpPr>
        <p:spPr>
          <a:xfrm>
            <a:off x="471340" y="424206"/>
            <a:ext cx="10511188" cy="5752757"/>
          </a:xfrm>
        </p:spPr>
        <p:txBody>
          <a:bodyPr>
            <a:normAutofit fontScale="85000" lnSpcReduction="20000"/>
          </a:bodyPr>
          <a:lstStyle/>
          <a:p>
            <a:pPr marL="457200" lvl="1" indent="0" algn="ctr" rtl="1">
              <a:lnSpc>
                <a:spcPct val="115000"/>
              </a:lnSpc>
              <a:spcBef>
                <a:spcPts val="0"/>
              </a:spcBef>
              <a:spcAft>
                <a:spcPts val="800"/>
              </a:spcAft>
              <a:buNone/>
            </a:pPr>
            <a:endParaRPr lang="prs-AF" sz="3000" b="1" kern="0" dirty="0">
              <a:latin typeface="Calibri" panose="020F0502020204030204" pitchFamily="34" charset="0"/>
              <a:ea typeface="Calibri" panose="020F0502020204030204" pitchFamily="34" charset="0"/>
              <a:cs typeface="Arial" panose="020B0604020202020204" pitchFamily="34" charset="0"/>
            </a:endParaRPr>
          </a:p>
          <a:p>
            <a:pPr marL="457200" lvl="1" indent="0" algn="ctr" rtl="1">
              <a:lnSpc>
                <a:spcPct val="115000"/>
              </a:lnSpc>
              <a:spcBef>
                <a:spcPts val="0"/>
              </a:spcBef>
              <a:spcAft>
                <a:spcPts val="800"/>
              </a:spcAft>
              <a:buNone/>
            </a:pPr>
            <a:r>
              <a:rPr lang="ps-AF" sz="4800" b="1" kern="0" dirty="0">
                <a:solidFill>
                  <a:srgbClr val="C00000"/>
                </a:solidFill>
                <a:latin typeface="Calibri" panose="020F0502020204030204" pitchFamily="34" charset="0"/>
                <a:ea typeface="Calibri" panose="020F0502020204030204" pitchFamily="34" charset="0"/>
                <a:cs typeface="Arial" panose="020B0604020202020204" pitchFamily="34" charset="0"/>
              </a:rPr>
              <a:t>اقدامات اساسی در کمک بلاعوض</a:t>
            </a:r>
            <a:endParaRPr lang="prs-AF" sz="4800" b="1" kern="0"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marR="0" lvl="0" algn="r" rtl="1">
              <a:lnSpc>
                <a:spcPct val="115000"/>
              </a:lnSpc>
              <a:spcBef>
                <a:spcPts val="0"/>
              </a:spcBef>
              <a:spcAft>
                <a:spcPts val="800"/>
              </a:spcAft>
              <a:buFont typeface="Wingdings" panose="05000000000000000000" pitchFamily="2" charset="2"/>
              <a:buChar char="q"/>
            </a:pPr>
            <a:r>
              <a:rPr lang="ps-AF" sz="3200" b="1" kern="0" dirty="0">
                <a:effectLst/>
                <a:latin typeface="Calibri" panose="020F0502020204030204" pitchFamily="34" charset="0"/>
                <a:ea typeface="Calibri" panose="020F0502020204030204" pitchFamily="34" charset="0"/>
                <a:cs typeface="B Nazanin"/>
              </a:rPr>
              <a:t>  </a:t>
            </a:r>
            <a:r>
              <a:rPr lang="prs-AF" sz="3200" b="1" kern="0" dirty="0">
                <a:effectLst/>
                <a:latin typeface="Calibri" panose="020F0502020204030204" pitchFamily="34" charset="0"/>
                <a:ea typeface="Calibri" panose="020F0502020204030204" pitchFamily="34" charset="0"/>
                <a:cs typeface="B Nazanin"/>
              </a:rPr>
              <a:t>برنامه ریزی</a:t>
            </a:r>
            <a:endParaRPr lang="ps-AF" sz="3200" b="1" kern="0" dirty="0">
              <a:effectLst/>
              <a:latin typeface="Calibri" panose="020F0502020204030204" pitchFamily="34" charset="0"/>
              <a:ea typeface="Calibri" panose="020F0502020204030204" pitchFamily="34" charset="0"/>
              <a:cs typeface="B Nazanin"/>
            </a:endParaRPr>
          </a:p>
          <a:p>
            <a:pPr marL="0" marR="0" lvl="0" indent="0" algn="r" rtl="1">
              <a:lnSpc>
                <a:spcPct val="115000"/>
              </a:lnSpc>
              <a:spcBef>
                <a:spcPts val="0"/>
              </a:spcBef>
              <a:spcAft>
                <a:spcPts val="800"/>
              </a:spcAft>
              <a:buNone/>
            </a:pPr>
            <a:endParaRPr lang="ps-AF" sz="3200" b="1" kern="0" dirty="0">
              <a:effectLst/>
              <a:latin typeface="Calibri" panose="020F0502020204030204" pitchFamily="34" charset="0"/>
              <a:ea typeface="Calibri" panose="020F0502020204030204" pitchFamily="34" charset="0"/>
              <a:cs typeface="B Nazanin"/>
            </a:endParaRPr>
          </a:p>
          <a:p>
            <a:pPr marL="1143000" marR="0" lvl="0" indent="-457200" algn="r" rtl="1">
              <a:lnSpc>
                <a:spcPct val="115000"/>
              </a:lnSpc>
              <a:spcBef>
                <a:spcPts val="0"/>
              </a:spcBef>
              <a:spcAft>
                <a:spcPts val="800"/>
              </a:spcAft>
              <a:buFont typeface="Wingdings" panose="05000000000000000000" pitchFamily="2" charset="2"/>
              <a:buChar char="ü"/>
            </a:pPr>
            <a:r>
              <a:rPr lang="ps-AF" sz="3200" b="1" kern="0" dirty="0">
                <a:latin typeface="Calibri" panose="020F0502020204030204" pitchFamily="34" charset="0"/>
                <a:ea typeface="Calibri" panose="020F0502020204030204" pitchFamily="34" charset="0"/>
                <a:cs typeface="B Nazanin"/>
              </a:rPr>
              <a:t>اهداف</a:t>
            </a:r>
          </a:p>
          <a:p>
            <a:pPr marL="1143000" marR="0" lvl="0" indent="-457200" algn="r" rtl="1">
              <a:lnSpc>
                <a:spcPct val="115000"/>
              </a:lnSpc>
              <a:spcBef>
                <a:spcPts val="0"/>
              </a:spcBef>
              <a:spcAft>
                <a:spcPts val="800"/>
              </a:spcAft>
              <a:buFont typeface="Wingdings" panose="05000000000000000000" pitchFamily="2" charset="2"/>
              <a:buChar char="ü"/>
            </a:pPr>
            <a:r>
              <a:rPr lang="ps-AF" sz="3200" b="1" kern="0" dirty="0">
                <a:effectLst/>
                <a:latin typeface="Calibri" panose="020F0502020204030204" pitchFamily="34" charset="0"/>
                <a:ea typeface="Calibri" panose="020F0502020204030204" pitchFamily="34" charset="0"/>
                <a:cs typeface="B Nazanin"/>
              </a:rPr>
              <a:t>فعالیت ها </a:t>
            </a:r>
          </a:p>
          <a:p>
            <a:pPr marL="1143000" marR="0" lvl="0" indent="-457200" algn="r" rtl="1">
              <a:lnSpc>
                <a:spcPct val="115000"/>
              </a:lnSpc>
              <a:spcBef>
                <a:spcPts val="0"/>
              </a:spcBef>
              <a:spcAft>
                <a:spcPts val="800"/>
              </a:spcAft>
              <a:buFont typeface="Wingdings" panose="05000000000000000000" pitchFamily="2" charset="2"/>
              <a:buChar char="ü"/>
            </a:pPr>
            <a:r>
              <a:rPr lang="ps-AF" sz="3200" b="1" kern="0" dirty="0">
                <a:effectLst/>
                <a:latin typeface="Calibri" panose="020F0502020204030204" pitchFamily="34" charset="0"/>
                <a:ea typeface="Calibri" panose="020F0502020204030204" pitchFamily="34" charset="0"/>
                <a:cs typeface="B Nazanin"/>
              </a:rPr>
              <a:t>بودجه</a:t>
            </a:r>
          </a:p>
          <a:p>
            <a:pPr marL="1143000" marR="0" lvl="0" indent="-457200" algn="r" rtl="1">
              <a:lnSpc>
                <a:spcPct val="115000"/>
              </a:lnSpc>
              <a:spcBef>
                <a:spcPts val="0"/>
              </a:spcBef>
              <a:spcAft>
                <a:spcPts val="800"/>
              </a:spcAft>
              <a:buFont typeface="Wingdings" panose="05000000000000000000" pitchFamily="2" charset="2"/>
              <a:buChar char="ü"/>
            </a:pPr>
            <a:r>
              <a:rPr lang="ps-AF" sz="3200" b="1" kern="0" dirty="0">
                <a:effectLst/>
                <a:latin typeface="Calibri" panose="020F0502020204030204" pitchFamily="34" charset="0"/>
                <a:ea typeface="Calibri" panose="020F0502020204030204" pitchFamily="34" charset="0"/>
                <a:cs typeface="B Nazanin"/>
              </a:rPr>
              <a:t>وخت معین</a:t>
            </a:r>
          </a:p>
          <a:p>
            <a:pPr marL="685800" marR="0" lvl="0" indent="0" algn="r" rtl="1">
              <a:lnSpc>
                <a:spcPct val="115000"/>
              </a:lnSpc>
              <a:spcBef>
                <a:spcPts val="0"/>
              </a:spcBef>
              <a:spcAft>
                <a:spcPts val="800"/>
              </a:spcAft>
              <a:buNone/>
            </a:pPr>
            <a:endParaRPr lang="ps-AF" sz="3200" b="1" kern="0" dirty="0">
              <a:effectLst/>
              <a:latin typeface="Calibri" panose="020F0502020204030204" pitchFamily="34" charset="0"/>
              <a:ea typeface="Calibri" panose="020F0502020204030204" pitchFamily="34" charset="0"/>
              <a:cs typeface="B Nazanin"/>
            </a:endParaRPr>
          </a:p>
          <a:p>
            <a:pPr marR="0" lvl="0" algn="r" rtl="1">
              <a:lnSpc>
                <a:spcPct val="115000"/>
              </a:lnSpc>
              <a:spcBef>
                <a:spcPts val="0"/>
              </a:spcBef>
              <a:spcAft>
                <a:spcPts val="800"/>
              </a:spcAft>
              <a:buFont typeface="Wingdings" panose="05000000000000000000" pitchFamily="2" charset="2"/>
              <a:buChar char="q"/>
            </a:pPr>
            <a:r>
              <a:rPr lang="ps-AF" sz="3200" b="1" kern="0" dirty="0">
                <a:effectLst/>
                <a:latin typeface="Calibri" panose="020F0502020204030204" pitchFamily="34" charset="0"/>
                <a:ea typeface="Calibri" panose="020F0502020204030204" pitchFamily="34" charset="0"/>
                <a:cs typeface="B Nazanin"/>
              </a:rPr>
              <a:t>  </a:t>
            </a:r>
            <a:r>
              <a:rPr lang="ar-SA" sz="3200" b="1" kern="0" dirty="0">
                <a:effectLst/>
                <a:latin typeface="Calibri" panose="020F0502020204030204" pitchFamily="34" charset="0"/>
                <a:ea typeface="Calibri" panose="020F0502020204030204" pitchFamily="34" charset="0"/>
                <a:cs typeface="B Nazanin"/>
              </a:rPr>
              <a:t>سازماندهی</a:t>
            </a:r>
            <a:endParaRPr lang="en-US" sz="3200" b="1" kern="100" dirty="0">
              <a:effectLst/>
              <a:latin typeface="Calibri" panose="020F0502020204030204" pitchFamily="34" charset="0"/>
              <a:ea typeface="Calibri" panose="020F0502020204030204" pitchFamily="34" charset="0"/>
              <a:cs typeface="Arial" panose="020B0604020202020204" pitchFamily="34" charset="0"/>
            </a:endParaRPr>
          </a:p>
          <a:p>
            <a:pPr marR="0" lvl="0" algn="r" rtl="1">
              <a:lnSpc>
                <a:spcPct val="115000"/>
              </a:lnSpc>
              <a:spcBef>
                <a:spcPts val="0"/>
              </a:spcBef>
              <a:spcAft>
                <a:spcPts val="800"/>
              </a:spcAft>
              <a:buFont typeface="Wingdings" panose="05000000000000000000" pitchFamily="2" charset="2"/>
              <a:buChar char="q"/>
            </a:pPr>
            <a:r>
              <a:rPr lang="ps-AF" sz="3200" b="1" kern="0" dirty="0">
                <a:effectLst/>
                <a:latin typeface="Calibri" panose="020F0502020204030204" pitchFamily="34" charset="0"/>
                <a:ea typeface="Calibri" panose="020F0502020204030204" pitchFamily="34" charset="0"/>
                <a:cs typeface="B Nazanin"/>
              </a:rPr>
              <a:t>  </a:t>
            </a:r>
            <a:r>
              <a:rPr lang="ar-SA" sz="3200" b="1" kern="0" dirty="0">
                <a:effectLst/>
                <a:latin typeface="Calibri" panose="020F0502020204030204" pitchFamily="34" charset="0"/>
                <a:ea typeface="Calibri" panose="020F0502020204030204" pitchFamily="34" charset="0"/>
                <a:cs typeface="B Nazanin"/>
              </a:rPr>
              <a:t>اجرا</a:t>
            </a:r>
            <a:r>
              <a:rPr lang="en-US" sz="3200" b="1" kern="0" dirty="0">
                <a:effectLst/>
                <a:latin typeface="Calibri" panose="020F0502020204030204" pitchFamily="34" charset="0"/>
                <a:ea typeface="Calibri" panose="020F0502020204030204" pitchFamily="34" charset="0"/>
                <a:cs typeface="B Nazanin"/>
              </a:rPr>
              <a:t> </a:t>
            </a:r>
            <a:endParaRPr lang="en-US" sz="4400" b="1" dirty="0"/>
          </a:p>
        </p:txBody>
      </p:sp>
    </p:spTree>
    <p:extLst>
      <p:ext uri="{BB962C8B-B14F-4D97-AF65-F5344CB8AC3E}">
        <p14:creationId xmlns:p14="http://schemas.microsoft.com/office/powerpoint/2010/main" val="1571043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6D04CD-EFEA-40C8-A49A-FF4CBD01E33C}"/>
              </a:ext>
            </a:extLst>
          </p:cNvPr>
          <p:cNvSpPr>
            <a:spLocks noGrp="1"/>
          </p:cNvSpPr>
          <p:nvPr>
            <p:ph idx="1"/>
          </p:nvPr>
        </p:nvSpPr>
        <p:spPr>
          <a:xfrm>
            <a:off x="471339" y="2422689"/>
            <a:ext cx="11151909" cy="3968684"/>
          </a:xfrm>
        </p:spPr>
        <p:txBody>
          <a:bodyPr>
            <a:normAutofit/>
          </a:bodyPr>
          <a:lstStyle/>
          <a:p>
            <a:pPr marL="0" indent="0" algn="ctr" rtl="1">
              <a:buNone/>
            </a:pPr>
            <a:r>
              <a:rPr lang="ar-SA" sz="5000" b="1" kern="0" dirty="0">
                <a:solidFill>
                  <a:srgbClr val="C00000"/>
                </a:solidFill>
                <a:effectLst/>
                <a:latin typeface="Calibri" panose="020F0502020204030204" pitchFamily="34" charset="0"/>
                <a:ea typeface="Calibri" panose="020F0502020204030204" pitchFamily="34" charset="0"/>
                <a:cs typeface="B Nazanin"/>
              </a:rPr>
              <a:t>حفظ اهداکنندگان</a:t>
            </a:r>
            <a:endParaRPr lang="en-US" sz="5000" kern="100" dirty="0">
              <a:solidFill>
                <a:srgbClr val="C00000"/>
              </a:solidFill>
              <a:effectLst/>
              <a:latin typeface="Calibri" panose="020F0502020204030204" pitchFamily="34" charset="0"/>
              <a:ea typeface="Calibri" panose="020F0502020204030204" pitchFamily="34" charset="0"/>
              <a:cs typeface="Arial" panose="020B0604020202020204" pitchFamily="34" charset="0"/>
            </a:endParaRPr>
          </a:p>
          <a:p>
            <a:pPr algn="r" rtl="1"/>
            <a:endParaRPr lang="en-US" dirty="0"/>
          </a:p>
        </p:txBody>
      </p:sp>
    </p:spTree>
    <p:extLst>
      <p:ext uri="{BB962C8B-B14F-4D97-AF65-F5344CB8AC3E}">
        <p14:creationId xmlns:p14="http://schemas.microsoft.com/office/powerpoint/2010/main" val="350125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B6A49FD-117A-465A-A5E7-137CCB65A8A9}"/>
              </a:ext>
            </a:extLst>
          </p:cNvPr>
          <p:cNvSpPr>
            <a:spLocks noGrp="1"/>
          </p:cNvSpPr>
          <p:nvPr>
            <p:ph idx="1"/>
          </p:nvPr>
        </p:nvSpPr>
        <p:spPr>
          <a:xfrm>
            <a:off x="631596" y="433632"/>
            <a:ext cx="11085922" cy="5920033"/>
          </a:xfrm>
        </p:spPr>
        <p:txBody>
          <a:bodyPr>
            <a:noAutofit/>
          </a:bodyPr>
          <a:lstStyle/>
          <a:p>
            <a:pPr marL="0" marR="0" algn="ctr" rtl="1">
              <a:lnSpc>
                <a:spcPct val="107000"/>
              </a:lnSpc>
              <a:spcBef>
                <a:spcPts val="0"/>
              </a:spcBef>
              <a:spcAft>
                <a:spcPts val="800"/>
              </a:spcAft>
            </a:pPr>
            <a:endParaRPr lang="prs-AF" sz="3200" b="1" kern="0" dirty="0">
              <a:effectLst/>
              <a:latin typeface="Calibri" panose="020F0502020204030204" pitchFamily="34" charset="0"/>
              <a:ea typeface="Calibri" panose="020F0502020204030204" pitchFamily="34" charset="0"/>
              <a:cs typeface="B Nazanin"/>
            </a:endParaRPr>
          </a:p>
          <a:p>
            <a:pPr marL="0" marR="0" indent="0" algn="ctr" rtl="1">
              <a:lnSpc>
                <a:spcPct val="107000"/>
              </a:lnSpc>
              <a:spcBef>
                <a:spcPts val="0"/>
              </a:spcBef>
              <a:spcAft>
                <a:spcPts val="800"/>
              </a:spcAft>
              <a:buNone/>
            </a:pPr>
            <a:r>
              <a:rPr lang="prs-AF" sz="4000" b="1" kern="0" dirty="0">
                <a:solidFill>
                  <a:srgbClr val="C00000"/>
                </a:solidFill>
                <a:latin typeface="Calibri" panose="020F0502020204030204" pitchFamily="34" charset="0"/>
                <a:ea typeface="Calibri" panose="020F0502020204030204" pitchFamily="34" charset="0"/>
                <a:cs typeface="B Nazanin"/>
              </a:rPr>
              <a:t>حفظ اهداکنندگان</a:t>
            </a:r>
          </a:p>
          <a:p>
            <a:pPr marR="0" algn="r" rtl="1">
              <a:lnSpc>
                <a:spcPct val="107000"/>
              </a:lnSpc>
              <a:spcBef>
                <a:spcPts val="0"/>
              </a:spcBef>
              <a:spcAft>
                <a:spcPts val="800"/>
              </a:spcAft>
              <a:buFont typeface="Wingdings" panose="05000000000000000000" pitchFamily="2" charset="2"/>
              <a:buChar char="q"/>
            </a:pPr>
            <a:r>
              <a:rPr lang="ps-AF" sz="3200" kern="0" dirty="0">
                <a:effectLst/>
                <a:latin typeface="Calibri" panose="020F0502020204030204" pitchFamily="34" charset="0"/>
                <a:ea typeface="Calibri" panose="020F0502020204030204" pitchFamily="34" charset="0"/>
                <a:cs typeface="B Nazanin"/>
              </a:rPr>
              <a:t>  </a:t>
            </a:r>
            <a:r>
              <a:rPr lang="ar-SA" sz="3200" kern="0" dirty="0">
                <a:effectLst/>
                <a:latin typeface="Calibri" panose="020F0502020204030204" pitchFamily="34" charset="0"/>
                <a:ea typeface="Calibri" panose="020F0502020204030204" pitchFamily="34" charset="0"/>
                <a:cs typeface="B Nazanin"/>
              </a:rPr>
              <a:t>ارتباطات</a:t>
            </a:r>
            <a:endParaRPr lang="en-US" sz="3200" kern="100" dirty="0">
              <a:effectLst/>
              <a:latin typeface="Calibri" panose="020F0502020204030204" pitchFamily="34" charset="0"/>
              <a:ea typeface="Calibri" panose="020F0502020204030204" pitchFamily="34" charset="0"/>
              <a:cs typeface="Arial" panose="020B0604020202020204" pitchFamily="34" charset="0"/>
            </a:endParaRPr>
          </a:p>
          <a:p>
            <a:pPr marR="0" algn="r" rtl="1">
              <a:lnSpc>
                <a:spcPct val="107000"/>
              </a:lnSpc>
              <a:spcBef>
                <a:spcPts val="0"/>
              </a:spcBef>
              <a:spcAft>
                <a:spcPts val="800"/>
              </a:spcAft>
              <a:buFont typeface="Wingdings" panose="05000000000000000000" pitchFamily="2" charset="2"/>
              <a:buChar char="q"/>
            </a:pPr>
            <a:r>
              <a:rPr lang="ps-AF" sz="3200" kern="0" dirty="0">
                <a:effectLst/>
                <a:latin typeface="Calibri" panose="020F0502020204030204" pitchFamily="34" charset="0"/>
                <a:ea typeface="Calibri" panose="020F0502020204030204" pitchFamily="34" charset="0"/>
                <a:cs typeface="B Nazanin"/>
              </a:rPr>
              <a:t>  </a:t>
            </a:r>
            <a:r>
              <a:rPr lang="ar-SA" sz="3200" kern="0" dirty="0">
                <a:effectLst/>
                <a:latin typeface="Calibri" panose="020F0502020204030204" pitchFamily="34" charset="0"/>
                <a:ea typeface="Calibri" panose="020F0502020204030204" pitchFamily="34" charset="0"/>
                <a:cs typeface="B Nazanin"/>
              </a:rPr>
              <a:t>ایجاد روابط</a:t>
            </a:r>
            <a:endParaRPr lang="en-US" sz="3200" kern="100" dirty="0">
              <a:effectLst/>
              <a:latin typeface="Calibri" panose="020F0502020204030204" pitchFamily="34" charset="0"/>
              <a:ea typeface="Calibri" panose="020F0502020204030204" pitchFamily="34" charset="0"/>
              <a:cs typeface="Arial" panose="020B0604020202020204" pitchFamily="34" charset="0"/>
            </a:endParaRPr>
          </a:p>
          <a:p>
            <a:pPr marR="0" algn="r" rtl="1">
              <a:lnSpc>
                <a:spcPct val="107000"/>
              </a:lnSpc>
              <a:spcBef>
                <a:spcPts val="0"/>
              </a:spcBef>
              <a:spcAft>
                <a:spcPts val="800"/>
              </a:spcAft>
              <a:buFont typeface="Wingdings" panose="05000000000000000000" pitchFamily="2" charset="2"/>
              <a:buChar char="q"/>
            </a:pPr>
            <a:r>
              <a:rPr lang="ps-AF" sz="3200" kern="0" dirty="0">
                <a:effectLst/>
                <a:latin typeface="Calibri" panose="020F0502020204030204" pitchFamily="34" charset="0"/>
                <a:ea typeface="Calibri" panose="020F0502020204030204" pitchFamily="34" charset="0"/>
                <a:cs typeface="B Nazanin"/>
              </a:rPr>
              <a:t>  </a:t>
            </a:r>
            <a:r>
              <a:rPr lang="ar-SA" sz="3200" kern="0" dirty="0">
                <a:effectLst/>
                <a:latin typeface="Calibri" panose="020F0502020204030204" pitchFamily="34" charset="0"/>
                <a:ea typeface="Calibri" panose="020F0502020204030204" pitchFamily="34" charset="0"/>
                <a:cs typeface="B Nazanin"/>
              </a:rPr>
              <a:t>مراقبت از اهداکنندگان</a:t>
            </a:r>
            <a:endParaRPr lang="en-US" sz="3200" kern="100" dirty="0">
              <a:effectLst/>
              <a:latin typeface="Calibri" panose="020F0502020204030204" pitchFamily="34" charset="0"/>
              <a:ea typeface="Calibri" panose="020F0502020204030204" pitchFamily="34" charset="0"/>
              <a:cs typeface="Arial" panose="020B0604020202020204" pitchFamily="34" charset="0"/>
            </a:endParaRPr>
          </a:p>
          <a:p>
            <a:pPr marR="0" algn="r" rtl="1">
              <a:lnSpc>
                <a:spcPct val="107000"/>
              </a:lnSpc>
              <a:spcBef>
                <a:spcPts val="0"/>
              </a:spcBef>
              <a:spcAft>
                <a:spcPts val="800"/>
              </a:spcAft>
              <a:buFont typeface="Wingdings" panose="05000000000000000000" pitchFamily="2" charset="2"/>
              <a:buChar char="q"/>
            </a:pPr>
            <a:r>
              <a:rPr lang="ps-AF" sz="3200" kern="0" dirty="0">
                <a:effectLst/>
                <a:latin typeface="Calibri" panose="020F0502020204030204" pitchFamily="34" charset="0"/>
                <a:ea typeface="Calibri" panose="020F0502020204030204" pitchFamily="34" charset="0"/>
                <a:cs typeface="B Nazanin"/>
              </a:rPr>
              <a:t>  </a:t>
            </a:r>
            <a:r>
              <a:rPr lang="ar-SA" sz="3200" kern="0" dirty="0">
                <a:effectLst/>
                <a:latin typeface="Calibri" panose="020F0502020204030204" pitchFamily="34" charset="0"/>
                <a:ea typeface="Calibri" panose="020F0502020204030204" pitchFamily="34" charset="0"/>
                <a:cs typeface="B Nazanin"/>
              </a:rPr>
              <a:t>گزارش دهی درباره تأثیر</a:t>
            </a:r>
            <a:endParaRPr lang="en-US" sz="3200" kern="100" dirty="0">
              <a:effectLst/>
              <a:latin typeface="Calibri" panose="020F0502020204030204" pitchFamily="34" charset="0"/>
              <a:ea typeface="Calibri" panose="020F0502020204030204" pitchFamily="34" charset="0"/>
              <a:cs typeface="Arial" panose="020B0604020202020204" pitchFamily="34" charset="0"/>
            </a:endParaRPr>
          </a:p>
          <a:p>
            <a:pPr marR="0" lvl="0" algn="r" rtl="1">
              <a:lnSpc>
                <a:spcPct val="115000"/>
              </a:lnSpc>
              <a:spcBef>
                <a:spcPts val="0"/>
              </a:spcBef>
              <a:spcAft>
                <a:spcPts val="800"/>
              </a:spcAft>
              <a:buFont typeface="Wingdings" panose="05000000000000000000" pitchFamily="2" charset="2"/>
              <a:buChar char="q"/>
            </a:pPr>
            <a:r>
              <a:rPr lang="ps-AF" sz="3200" kern="0" dirty="0">
                <a:effectLst/>
                <a:latin typeface="Calibri" panose="020F0502020204030204" pitchFamily="34" charset="0"/>
                <a:ea typeface="Calibri" panose="020F0502020204030204" pitchFamily="34" charset="0"/>
                <a:cs typeface="B Nazanin"/>
              </a:rPr>
              <a:t>  </a:t>
            </a:r>
            <a:r>
              <a:rPr lang="ar-SA" sz="3200" kern="0" dirty="0">
                <a:effectLst/>
                <a:latin typeface="Calibri" panose="020F0502020204030204" pitchFamily="34" charset="0"/>
                <a:ea typeface="Calibri" panose="020F0502020204030204" pitchFamily="34" charset="0"/>
                <a:cs typeface="B Nazanin"/>
              </a:rPr>
              <a:t>شخصی سازی</a:t>
            </a:r>
            <a:endParaRPr lang="en-US" sz="3200" kern="100" dirty="0">
              <a:effectLst/>
              <a:latin typeface="Calibri" panose="020F0502020204030204" pitchFamily="34" charset="0"/>
              <a:ea typeface="Calibri" panose="020F0502020204030204" pitchFamily="34" charset="0"/>
              <a:cs typeface="Arial" panose="020B0604020202020204" pitchFamily="34" charset="0"/>
            </a:endParaRPr>
          </a:p>
          <a:p>
            <a:pPr algn="r" rtl="1">
              <a:buFont typeface="Wingdings" panose="05000000000000000000" pitchFamily="2" charset="2"/>
              <a:buChar char="q"/>
            </a:pPr>
            <a:r>
              <a:rPr lang="ps-AF" sz="3200" kern="0" dirty="0">
                <a:effectLst/>
                <a:latin typeface="Calibri" panose="020F0502020204030204" pitchFamily="34" charset="0"/>
                <a:ea typeface="Calibri" panose="020F0502020204030204" pitchFamily="34" charset="0"/>
                <a:cs typeface="B Nazanin"/>
              </a:rPr>
              <a:t>  </a:t>
            </a:r>
            <a:r>
              <a:rPr lang="ar-SA" sz="3200" kern="0" dirty="0">
                <a:effectLst/>
                <a:latin typeface="Calibri" panose="020F0502020204030204" pitchFamily="34" charset="0"/>
                <a:ea typeface="Calibri" panose="020F0502020204030204" pitchFamily="34" charset="0"/>
                <a:cs typeface="B Nazanin"/>
              </a:rPr>
              <a:t>بازخورد اهداکنندگان</a:t>
            </a:r>
            <a:endParaRPr lang="en-US" sz="3200" dirty="0"/>
          </a:p>
        </p:txBody>
      </p:sp>
    </p:spTree>
    <p:extLst>
      <p:ext uri="{BB962C8B-B14F-4D97-AF65-F5344CB8AC3E}">
        <p14:creationId xmlns:p14="http://schemas.microsoft.com/office/powerpoint/2010/main" val="1225381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1EF64D-0AE7-4209-8858-6A80FA44007F}"/>
              </a:ext>
            </a:extLst>
          </p:cNvPr>
          <p:cNvSpPr>
            <a:spLocks noGrp="1"/>
          </p:cNvSpPr>
          <p:nvPr>
            <p:ph idx="1"/>
          </p:nvPr>
        </p:nvSpPr>
        <p:spPr>
          <a:xfrm>
            <a:off x="527901" y="329938"/>
            <a:ext cx="10825899" cy="5847025"/>
          </a:xfrm>
        </p:spPr>
        <p:txBody>
          <a:bodyPr>
            <a:normAutofit/>
          </a:bodyPr>
          <a:lstStyle/>
          <a:p>
            <a:pPr marL="0" marR="0" indent="0" algn="ctr" rtl="1">
              <a:lnSpc>
                <a:spcPct val="115000"/>
              </a:lnSpc>
              <a:spcBef>
                <a:spcPts val="0"/>
              </a:spcBef>
              <a:spcAft>
                <a:spcPts val="800"/>
              </a:spcAft>
              <a:buNone/>
            </a:pPr>
            <a:r>
              <a:rPr lang="ar-SA" sz="4500" b="1" kern="0" dirty="0">
                <a:solidFill>
                  <a:srgbClr val="C00000"/>
                </a:solidFill>
                <a:effectLst/>
                <a:latin typeface="Calibri" panose="020F0502020204030204" pitchFamily="34" charset="0"/>
                <a:ea typeface="Calibri" panose="020F0502020204030204" pitchFamily="34" charset="0"/>
                <a:cs typeface="B Nazanin"/>
              </a:rPr>
              <a:t>میزان حفظ اهداکنندگان</a:t>
            </a:r>
            <a:endParaRPr lang="prs-AF" sz="4500" b="1" kern="0" dirty="0">
              <a:solidFill>
                <a:srgbClr val="C00000"/>
              </a:solidFill>
              <a:effectLst/>
              <a:latin typeface="Calibri" panose="020F0502020204030204" pitchFamily="34" charset="0"/>
              <a:ea typeface="Calibri" panose="020F0502020204030204" pitchFamily="34" charset="0"/>
              <a:cs typeface="B Nazanin"/>
            </a:endParaRPr>
          </a:p>
          <a:p>
            <a:pPr algn="r" rtl="1">
              <a:lnSpc>
                <a:spcPct val="115000"/>
              </a:lnSpc>
              <a:spcBef>
                <a:spcPts val="0"/>
              </a:spcBef>
              <a:spcAft>
                <a:spcPts val="800"/>
              </a:spcAft>
              <a:buFont typeface="Wingdings" panose="05000000000000000000" pitchFamily="2" charset="2"/>
              <a:buChar char="q"/>
            </a:pPr>
            <a:r>
              <a:rPr lang="en-US" sz="3600" kern="0" dirty="0">
                <a:effectLst/>
                <a:latin typeface="Calibri" panose="020F0502020204030204" pitchFamily="34" charset="0"/>
                <a:ea typeface="Calibri" panose="020F0502020204030204" pitchFamily="34" charset="0"/>
                <a:cs typeface="B Nazanin"/>
              </a:rPr>
              <a:t>  </a:t>
            </a:r>
            <a:r>
              <a:rPr lang="ar-SA" sz="3600" kern="0" dirty="0">
                <a:effectLst/>
                <a:latin typeface="Calibri" panose="020F0502020204030204" pitchFamily="34" charset="0"/>
                <a:ea typeface="Calibri" panose="020F0502020204030204" pitchFamily="34" charset="0"/>
                <a:cs typeface="B Nazanin"/>
              </a:rPr>
              <a:t>برای پیدا کردن نرخ حفظ اهداکنندگان، باید تعداد اهداکنندگانی که در سال دوم دوباره اهدا کرده اند را بر کل تعداد اهداکنندگان در سال اول تقسیم کنید. سپس، نتیجه را در 100 ضرب کنید تا به صورت درصد بیان شود</a:t>
            </a:r>
            <a:endParaRPr lang="en-US" sz="4800" dirty="0"/>
          </a:p>
          <a:p>
            <a:pPr marL="0" marR="0" indent="0" algn="r" rtl="1">
              <a:lnSpc>
                <a:spcPct val="115000"/>
              </a:lnSpc>
              <a:spcBef>
                <a:spcPts val="0"/>
              </a:spcBef>
              <a:spcAft>
                <a:spcPts val="800"/>
              </a:spcAft>
              <a:buNone/>
            </a:pPr>
            <a:endParaRPr lang="en-US" sz="5400"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38706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495E2-9A54-4E78-A557-CE1F7DDE3BFD}"/>
              </a:ext>
            </a:extLst>
          </p:cNvPr>
          <p:cNvSpPr>
            <a:spLocks noGrp="1"/>
          </p:cNvSpPr>
          <p:nvPr>
            <p:ph type="title"/>
          </p:nvPr>
        </p:nvSpPr>
        <p:spPr/>
        <p:txBody>
          <a:bodyPr>
            <a:normAutofit/>
          </a:bodyPr>
          <a:lstStyle/>
          <a:p>
            <a:pPr algn="ctr"/>
            <a:r>
              <a:rPr lang="ar-SA" sz="4500" b="1" kern="0" dirty="0">
                <a:solidFill>
                  <a:srgbClr val="C00000"/>
                </a:solidFill>
                <a:effectLst/>
                <a:latin typeface="Calibri" panose="020F0502020204030204" pitchFamily="34" charset="0"/>
                <a:ea typeface="Calibri" panose="020F0502020204030204" pitchFamily="34" charset="0"/>
                <a:cs typeface="B Nazanin"/>
              </a:rPr>
              <a:t>روش های افزایش حفظ اهداکنندگان</a:t>
            </a:r>
            <a:endParaRPr lang="en-US" sz="4500" b="1" dirty="0">
              <a:solidFill>
                <a:srgbClr val="C00000"/>
              </a:solidFill>
            </a:endParaRPr>
          </a:p>
        </p:txBody>
      </p:sp>
      <p:sp>
        <p:nvSpPr>
          <p:cNvPr id="3" name="Content Placeholder 2">
            <a:extLst>
              <a:ext uri="{FF2B5EF4-FFF2-40B4-BE49-F238E27FC236}">
                <a16:creationId xmlns:a16="http://schemas.microsoft.com/office/drawing/2014/main" id="{4162CE36-1747-4F23-B000-4CCF281C30D8}"/>
              </a:ext>
            </a:extLst>
          </p:cNvPr>
          <p:cNvSpPr>
            <a:spLocks noGrp="1"/>
          </p:cNvSpPr>
          <p:nvPr>
            <p:ph idx="1"/>
          </p:nvPr>
        </p:nvSpPr>
        <p:spPr/>
        <p:txBody>
          <a:bodyPr>
            <a:normAutofit/>
          </a:bodyPr>
          <a:lstStyle/>
          <a:p>
            <a:pPr marL="342900" marR="0" indent="-571500" algn="r" rtl="1">
              <a:lnSpc>
                <a:spcPct val="107000"/>
              </a:lnSpc>
              <a:spcBef>
                <a:spcPts val="0"/>
              </a:spcBef>
              <a:spcAft>
                <a:spcPts val="800"/>
              </a:spcAft>
              <a:buFont typeface="Wingdings" panose="05000000000000000000" pitchFamily="2" charset="2"/>
              <a:buChar char="q"/>
            </a:pPr>
            <a:r>
              <a:rPr lang="ar-SA" sz="3600" kern="0" dirty="0">
                <a:effectLst/>
                <a:latin typeface="Calibri" panose="020F0502020204030204" pitchFamily="34" charset="0"/>
                <a:ea typeface="Calibri" panose="020F0502020204030204" pitchFamily="34" charset="0"/>
                <a:cs typeface="B Nazanin"/>
              </a:rPr>
              <a:t>قدردانی سریع از اهداکنندگان</a:t>
            </a:r>
            <a:endParaRPr lang="en-US" sz="3600" kern="100" dirty="0">
              <a:effectLst/>
              <a:latin typeface="Calibri" panose="020F0502020204030204" pitchFamily="34" charset="0"/>
              <a:ea typeface="Calibri" panose="020F0502020204030204" pitchFamily="34" charset="0"/>
              <a:cs typeface="Arial" panose="020B0604020202020204" pitchFamily="34" charset="0"/>
            </a:endParaRPr>
          </a:p>
          <a:p>
            <a:pPr marL="342900" marR="0" indent="-571500" algn="r" rtl="1">
              <a:lnSpc>
                <a:spcPct val="107000"/>
              </a:lnSpc>
              <a:spcBef>
                <a:spcPts val="0"/>
              </a:spcBef>
              <a:spcAft>
                <a:spcPts val="800"/>
              </a:spcAft>
              <a:buFont typeface="Wingdings" panose="05000000000000000000" pitchFamily="2" charset="2"/>
              <a:buChar char="q"/>
            </a:pPr>
            <a:r>
              <a:rPr lang="ar-SA" sz="3600" kern="0" dirty="0">
                <a:effectLst/>
                <a:latin typeface="Calibri" panose="020F0502020204030204" pitchFamily="34" charset="0"/>
                <a:ea typeface="Calibri" panose="020F0502020204030204" pitchFamily="34" charset="0"/>
                <a:cs typeface="B Nazanin"/>
              </a:rPr>
              <a:t>گزارش دهی درباره نتایج</a:t>
            </a:r>
            <a:endParaRPr lang="en-US" sz="3600" kern="100" dirty="0">
              <a:effectLst/>
              <a:latin typeface="Calibri" panose="020F0502020204030204" pitchFamily="34" charset="0"/>
              <a:ea typeface="Calibri" panose="020F0502020204030204" pitchFamily="34" charset="0"/>
              <a:cs typeface="Arial" panose="020B0604020202020204" pitchFamily="34" charset="0"/>
            </a:endParaRPr>
          </a:p>
          <a:p>
            <a:pPr marL="342900" marR="0" indent="-571500" algn="r" rtl="1">
              <a:lnSpc>
                <a:spcPct val="107000"/>
              </a:lnSpc>
              <a:spcBef>
                <a:spcPts val="0"/>
              </a:spcBef>
              <a:spcAft>
                <a:spcPts val="800"/>
              </a:spcAft>
              <a:buFont typeface="Wingdings" panose="05000000000000000000" pitchFamily="2" charset="2"/>
              <a:buChar char="q"/>
            </a:pPr>
            <a:r>
              <a:rPr lang="ar-SA" sz="3600" kern="0" dirty="0">
                <a:effectLst/>
                <a:latin typeface="Calibri" panose="020F0502020204030204" pitchFamily="34" charset="0"/>
                <a:ea typeface="Calibri" panose="020F0502020204030204" pitchFamily="34" charset="0"/>
                <a:cs typeface="B Nazanin"/>
              </a:rPr>
              <a:t>تقسیم ارتباطات</a:t>
            </a:r>
            <a:endParaRPr lang="en-US" sz="3600" kern="100" dirty="0">
              <a:effectLst/>
              <a:latin typeface="Calibri" panose="020F0502020204030204" pitchFamily="34" charset="0"/>
              <a:ea typeface="Calibri" panose="020F0502020204030204" pitchFamily="34" charset="0"/>
              <a:cs typeface="Arial" panose="020B0604020202020204" pitchFamily="34" charset="0"/>
            </a:endParaRPr>
          </a:p>
          <a:p>
            <a:pPr marL="342900" marR="0" indent="-571500" algn="r" rtl="1">
              <a:lnSpc>
                <a:spcPct val="107000"/>
              </a:lnSpc>
              <a:spcBef>
                <a:spcPts val="0"/>
              </a:spcBef>
              <a:spcAft>
                <a:spcPts val="800"/>
              </a:spcAft>
              <a:buFont typeface="Wingdings" panose="05000000000000000000" pitchFamily="2" charset="2"/>
              <a:buChar char="q"/>
            </a:pPr>
            <a:r>
              <a:rPr lang="ar-SA" sz="3600" kern="0" dirty="0">
                <a:effectLst/>
                <a:latin typeface="Calibri" panose="020F0502020204030204" pitchFamily="34" charset="0"/>
                <a:ea typeface="Calibri" panose="020F0502020204030204" pitchFamily="34" charset="0"/>
                <a:cs typeface="B Nazanin"/>
              </a:rPr>
              <a:t>ایجاد تماس های شخصی</a:t>
            </a:r>
            <a:endParaRPr lang="en-US" sz="3600" kern="100" dirty="0">
              <a:effectLst/>
              <a:latin typeface="Calibri" panose="020F0502020204030204" pitchFamily="34" charset="0"/>
              <a:ea typeface="Calibri" panose="020F0502020204030204" pitchFamily="34" charset="0"/>
              <a:cs typeface="Arial" panose="020B0604020202020204" pitchFamily="34" charset="0"/>
            </a:endParaRPr>
          </a:p>
          <a:p>
            <a:pPr algn="r" rtl="1">
              <a:buFont typeface="Wingdings" panose="05000000000000000000" pitchFamily="2" charset="2"/>
              <a:buChar char="Ø"/>
            </a:pPr>
            <a:endParaRPr lang="en-US" sz="4800" dirty="0"/>
          </a:p>
        </p:txBody>
      </p:sp>
    </p:spTree>
    <p:extLst>
      <p:ext uri="{BB962C8B-B14F-4D97-AF65-F5344CB8AC3E}">
        <p14:creationId xmlns:p14="http://schemas.microsoft.com/office/powerpoint/2010/main" val="3017942580"/>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Droplet</Template>
  <TotalTime>854</TotalTime>
  <Words>121</Words>
  <Application>Microsoft Office PowerPoint</Application>
  <PresentationFormat>Widescreen</PresentationFormat>
  <Paragraphs>32</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Tw Cen MT</vt:lpstr>
      <vt:lpstr>Wingdings</vt:lpstr>
      <vt:lpstr>Droplet</vt:lpstr>
      <vt:lpstr>مدیریت کمک های مالی</vt:lpstr>
      <vt:lpstr>نکات اساسی مدیریت ګرنت</vt:lpstr>
      <vt:lpstr>PowerPoint Presentation</vt:lpstr>
      <vt:lpstr>PowerPoint Presentation</vt:lpstr>
      <vt:lpstr>PowerPoint Presentation</vt:lpstr>
      <vt:lpstr>PowerPoint Presentation</vt:lpstr>
      <vt:lpstr>روش های افزایش حفظ اهداکنندگان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Mohammad Ghaus Shahryar</dc:creator>
  <cp:lastModifiedBy>Ahmad Nabi Ahmadzai</cp:lastModifiedBy>
  <cp:revision>8</cp:revision>
  <dcterms:created xsi:type="dcterms:W3CDTF">2024-06-27T16:42:26Z</dcterms:created>
  <dcterms:modified xsi:type="dcterms:W3CDTF">2024-07-07T07:32:02Z</dcterms:modified>
</cp:coreProperties>
</file>