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79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6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4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49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6713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97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27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86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3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3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F426-9B52-4326-9AE8-ADE50FB4A83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9B4C-E881-49F0-AE76-84FB543F0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7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0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2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1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7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4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6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0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8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8B82983-6911-4A9C-92A3-C94B3E92CCC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36C329A-2FF6-4DAD-84B9-0788B92F6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CB75D3B-113B-4F25-89F1-B90EA62C0A7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534405" y="1716881"/>
            <a:ext cx="9123190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35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7CF74-3DF6-48B4-863A-BADB4F89A6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rs-AF" sz="5000" b="1" dirty="0">
                <a:solidFill>
                  <a:srgbClr val="C00000"/>
                </a:solidFill>
              </a:rPr>
              <a:t>نکاتی که یک پروپوزال نویس در مورد بافت های جامعه در نظر بگیرد</a:t>
            </a:r>
            <a:endParaRPr lang="en-US" sz="5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77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B2CD-4AF2-42F1-B1EA-B1707E7E1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rs-AF" sz="3600" b="1" dirty="0">
                <a:solidFill>
                  <a:srgbClr val="C00000"/>
                </a:solidFill>
              </a:rPr>
              <a:t>نکاتی که یک پروپوزال نویس در مورد بافت های جامعه در نظر بگیرد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DB06A-F3F5-4C27-97B1-AB4D84F7D2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845638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ایجاد مشارکت با جوامع محلی:</a:t>
            </a:r>
            <a:r>
              <a:rPr lang="ar-SA" sz="32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از نزدیک با اعضای جامعه محلی، از جمله والدین، معلمان، و رهبران جامعه همکاری خواهیم کرد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32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تهیه مواد آموزشی</a:t>
            </a:r>
            <a:r>
              <a:rPr lang="ar-SA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ar-SA" sz="32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اطمینان حاصل خواهیم کرد که مواد آموزشی مورد نیاز مانند کتاب های درسی، دفترچه یادداشت و سایر منابع آموزشی در دسترس دانش آموزان باشد.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en-US" sz="3200" b="1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94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4FD6-4256-4BA4-A85B-64CA6745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rs-AF" sz="3600" b="1" dirty="0">
                <a:solidFill>
                  <a:srgbClr val="C00000"/>
                </a:solidFill>
              </a:rPr>
              <a:t>نکاتی که یک پروپوزال نویس در مورد بافت های جامعه در نظر بگیرد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1D506-FE1B-404F-BFF3-5F1E1326C28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71992"/>
            <a:ext cx="10363826" cy="3871608"/>
          </a:xfrm>
        </p:spPr>
        <p:txBody>
          <a:bodyPr>
            <a:normAutofit fontScale="92500" lnSpcReduction="1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ar-SA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آموزش معلمان محلی:</a:t>
            </a:r>
            <a:r>
              <a:rPr lang="ar-SA" sz="32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جلسات آموزشی را برای معلمان محلی ترتیب خواهیم داد تا مهارت های تدریس آنها را با تمرکز بر آموزش های حساس به جنسیت تقویت کنند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سازماندهی جلسات مشارکت اجتماعی:</a:t>
            </a:r>
            <a:r>
              <a:rPr lang="ar-SA" sz="32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جلسات و جلسات منظمی را با والدین، اعضای جامعه و خود دختران برگزار خواهیم کرد تا آگاهی در مورد اهمیت آموزش دختران را افزایش دهیم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4382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CF129-7371-4E04-8BF7-A44779F7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rs-AF" sz="3600" b="1" dirty="0">
                <a:solidFill>
                  <a:srgbClr val="C00000"/>
                </a:solidFill>
              </a:rPr>
              <a:t>نکاتی که یک پروپوزال نویس در مورد بافت های جامعه در نظر بگیرد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E023C-2729-4E7A-AB17-2C1405F22E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45532"/>
            <a:ext cx="10363826" cy="377757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18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36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رویکرد یا روش فنی پروژه: 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بخش روش شناسی یک پروپوزال رویکرد و روش هایی را که برای اجرای پروژه مورد استفاده قرار می گیرد، توضیح می دهد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4129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DFF5D-D0B9-4AD0-84CD-BA56F1FCC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rs-AF" sz="3600" b="1" dirty="0">
                <a:solidFill>
                  <a:srgbClr val="C00000"/>
                </a:solidFill>
              </a:rPr>
              <a:t>نکاتی که یک پروپوزال نویس در مورد بافت های جامعه در نظر بگیرد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27021-9733-4EF1-9756-F1EC1E35B8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نظارت بر پیشرفت:</a:t>
            </a:r>
            <a:r>
              <a:rPr lang="ar-SA" sz="32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یک سیستم نظارت و ارزیابی برای پیگیری پیشرفت دختران ثبت نام شده ایجاد خواهیم کرد.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برنامه کاری و جدول زمانی:</a:t>
            </a:r>
            <a:r>
              <a:rPr lang="ar-SA" sz="32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بخش برنامه کاری و جدول زمانی یک پروپوزال، برنامه و توالی فعالیت هایی را که در طول پروژه انجام خواهد شد، مشخص می کند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2494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DFF5D-D0B9-4AD0-84CD-BA56F1FCC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68712"/>
            <a:ext cx="10364451" cy="1596177"/>
          </a:xfrm>
        </p:spPr>
        <p:txBody>
          <a:bodyPr/>
          <a:lstStyle/>
          <a:p>
            <a:r>
              <a:rPr lang="ps-AF" dirty="0">
                <a:solidFill>
                  <a:srgbClr val="C00000"/>
                </a:solidFill>
              </a:rPr>
              <a:t>پروژه</a:t>
            </a:r>
            <a:r>
              <a:rPr lang="en-US" dirty="0">
                <a:solidFill>
                  <a:srgbClr val="C00000"/>
                </a:solidFill>
              </a:rPr>
              <a:t> (Life cycle) </a:t>
            </a:r>
            <a:r>
              <a:rPr lang="ps-AF" dirty="0">
                <a:solidFill>
                  <a:srgbClr val="C00000"/>
                </a:solidFill>
              </a:rPr>
              <a:t>چرخه یا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27021-9733-4EF1-9756-F1EC1E35B8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446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648" y="2819400"/>
            <a:ext cx="8153400" cy="137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396</TotalTime>
  <Words>288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Tw Cen MT</vt:lpstr>
      <vt:lpstr>Wingdings</vt:lpstr>
      <vt:lpstr>Droplet</vt:lpstr>
      <vt:lpstr>PowerPoint Presentation</vt:lpstr>
      <vt:lpstr>نکاتی که یک پروپوزال نویس در مورد بافت های جامعه در نظر بگیرد</vt:lpstr>
      <vt:lpstr>نکاتی که یک پروپوزال نویس در مورد بافت های جامعه در نظر بگیرد</vt:lpstr>
      <vt:lpstr>نکاتی که یک پروپوزال نویس در مورد بافت های جامعه در نظر بگیرد</vt:lpstr>
      <vt:lpstr>نکاتی که یک پروپوزال نویس در مورد بافت های جامعه در نظر بگیرد</vt:lpstr>
      <vt:lpstr>نکاتی که یک پروپوزال نویس در مورد بافت های جامعه در نظر بگیرد</vt:lpstr>
      <vt:lpstr>پروژه (Life cycle) چرخه یا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نکاتی که یک پروپوزال نویس در مورد بافت های جامعه در نظر بگیرد</dc:title>
  <dc:creator>Mohammad Ghaus Shahryar</dc:creator>
  <cp:lastModifiedBy>Ahmad Nabi Ahmadzai</cp:lastModifiedBy>
  <cp:revision>10</cp:revision>
  <dcterms:created xsi:type="dcterms:W3CDTF">2024-07-01T16:12:04Z</dcterms:created>
  <dcterms:modified xsi:type="dcterms:W3CDTF">2024-07-02T09:35:28Z</dcterms:modified>
</cp:coreProperties>
</file>