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67" r:id="rId2"/>
    <p:sldId id="266" r:id="rId3"/>
    <p:sldId id="257" r:id="rId4"/>
    <p:sldId id="258" r:id="rId5"/>
    <p:sldId id="261" r:id="rId6"/>
    <p:sldId id="262" r:id="rId7"/>
    <p:sldId id="264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5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3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22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9034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49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6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22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69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81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5774-0DD5-4743-BD12-D52A6254D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0E649-B8F3-44C8-93FB-B2EA9A22F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8E6ED-C15B-4534-A0DE-4307EEC53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6A7C4-E838-4A33-AEFA-3680D67D5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FB5C5-DF49-4B2A-80AE-12AB4D312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20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0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8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6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5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53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8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0EB3298-BF50-43D8-B24D-38F460BBA3C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C26FD14-8CE8-4BCE-BB22-E2582B62D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6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7154008-C3FC-48FA-9F8A-4A1D142C342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645479" y="1491474"/>
            <a:ext cx="9115050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786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0DFC5E-0719-4DDD-A6F7-999C1B93D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943977"/>
            <a:ext cx="10364452" cy="2970045"/>
          </a:xfrm>
        </p:spPr>
        <p:txBody>
          <a:bodyPr>
            <a:normAutofit/>
          </a:bodyPr>
          <a:lstStyle/>
          <a:p>
            <a:r>
              <a:rPr lang="prs-AF" sz="6000" b="1" dirty="0">
                <a:solidFill>
                  <a:srgbClr val="C00000"/>
                </a:solidFill>
              </a:rPr>
              <a:t>استراتژی  نوشتن پروپوزال</a:t>
            </a:r>
            <a:br>
              <a:rPr lang="prs-AF" sz="7200" b="1" dirty="0">
                <a:solidFill>
                  <a:srgbClr val="FF0000"/>
                </a:solidFill>
              </a:rPr>
            </a:b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154338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1B20B-A438-4371-8A12-A4F924F35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938" y="524341"/>
            <a:ext cx="11005008" cy="580931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prs-AF" sz="5400" b="1" dirty="0">
                <a:solidFill>
                  <a:srgbClr val="C00000"/>
                </a:solidFill>
              </a:rPr>
              <a:t>استراتژی  نوشتن پروپوزال</a:t>
            </a:r>
          </a:p>
          <a:p>
            <a:pPr marL="0" indent="0" algn="r" rtl="1">
              <a:buNone/>
            </a:pPr>
            <a:r>
              <a:rPr lang="fa-IR" sz="3600" dirty="0"/>
              <a:t>برای نوشتن یک پروپوزال موثر، باید استراتژی‌های خاصی را دنبال کنید تا بتوانید توجه و اعتماد مخاطبان خود را جلب کنید. در اینجا به برخی از مهم‌ترین استراتژی‌های پروپوزال نویسی اشاره می‌کنم</a:t>
            </a:r>
            <a:r>
              <a:rPr lang="prs-AF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647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B6A5C-F651-4B1D-B61D-22D0736C3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rs-AF" sz="5000" b="1" dirty="0">
                <a:solidFill>
                  <a:srgbClr val="C00000"/>
                </a:solidFill>
              </a:rPr>
              <a:t>استراتژی نوشتن پروپوزال</a:t>
            </a:r>
            <a:endParaRPr lang="en-US" sz="5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0A7A-AAB4-4F80-9891-CED41D28DB8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017713"/>
            <a:ext cx="11199813" cy="4383087"/>
          </a:xfrm>
        </p:spPr>
        <p:txBody>
          <a:bodyPr>
            <a:normAutofit/>
          </a:bodyPr>
          <a:lstStyle/>
          <a:p>
            <a:pPr marL="742950" indent="-7429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3600" dirty="0"/>
              <a:t>تحقیق کامل و جامع</a:t>
            </a:r>
            <a:endParaRPr lang="prs-AF" sz="3600" dirty="0"/>
          </a:p>
          <a:p>
            <a:pPr marL="742950" indent="-7429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3600" dirty="0"/>
              <a:t>درک نیازها و اهداف مخاطبان</a:t>
            </a:r>
            <a:endParaRPr lang="prs-AF" sz="3600" dirty="0"/>
          </a:p>
          <a:p>
            <a:pPr marL="742950" indent="-7429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3600" dirty="0"/>
              <a:t>نوشتن واضح و مختصر</a:t>
            </a:r>
            <a:endParaRPr lang="prs-AF" sz="3600" dirty="0"/>
          </a:p>
          <a:p>
            <a:pPr marL="742950" indent="-7429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3600" dirty="0"/>
              <a:t>توضیح دقیق روش‌ها و استراتژی‌ها</a:t>
            </a:r>
            <a:endParaRPr lang="en-US" sz="3600" dirty="0"/>
          </a:p>
          <a:p>
            <a:pPr marL="0" indent="0" algn="r" rtl="1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95196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60D54-8843-4B1B-878F-F1D3F82E4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rs-AF" sz="5000" b="1" dirty="0">
                <a:solidFill>
                  <a:srgbClr val="C00000"/>
                </a:solidFill>
              </a:rPr>
              <a:t>استراتژی  نوشتن پروپوزال</a:t>
            </a:r>
            <a:endParaRPr lang="en-US" sz="5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061B6-859B-4FD1-A904-A0E62591EC5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115530"/>
            <a:ext cx="11453812" cy="3968750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en-US" sz="4000" dirty="0"/>
              <a:t>.</a:t>
            </a:r>
            <a:r>
              <a:rPr lang="en-US" sz="3600" dirty="0"/>
              <a:t>5</a:t>
            </a:r>
            <a:r>
              <a:rPr lang="ps-AF" sz="3600" dirty="0"/>
              <a:t>   </a:t>
            </a:r>
            <a:r>
              <a:rPr lang="fa-IR" sz="3600" dirty="0"/>
              <a:t>پشتیبانی با داده‌ها و شواهد</a:t>
            </a:r>
            <a:endParaRPr lang="en-US" sz="3600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3600" dirty="0"/>
              <a:t>.6</a:t>
            </a:r>
            <a:r>
              <a:rPr lang="fa-IR" sz="3600" dirty="0"/>
              <a:t> </a:t>
            </a:r>
            <a:r>
              <a:rPr lang="ps-AF" sz="3600" dirty="0"/>
              <a:t>  </a:t>
            </a:r>
            <a:r>
              <a:rPr lang="fa-IR" sz="3600" dirty="0"/>
              <a:t>تاکید بر منافع و نتایج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7096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3791B-9752-4F0D-837F-4C838EDB8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rs-AF" sz="4500" b="1" dirty="0">
                <a:solidFill>
                  <a:srgbClr val="C00000"/>
                </a:solidFill>
              </a:rPr>
              <a:t>مطالعه یک سناریوی واقعی</a:t>
            </a:r>
            <a:endParaRPr lang="en-US" sz="45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DB594-8A79-4573-9C93-1EB202E19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03897"/>
            <a:ext cx="10917025" cy="4488977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3600" dirty="0"/>
              <a:t>برای توضیح استراتژی پروپوزال نویسی با یک واقعه واقعی، مثالی از "پروژه واکسن کووید-۱۹" توسط شرکت فایزر (</a:t>
            </a:r>
            <a:r>
              <a:rPr lang="en-US" sz="3600" dirty="0"/>
              <a:t>Pfizer) </a:t>
            </a:r>
            <a:r>
              <a:rPr lang="fa-IR" sz="3600" dirty="0"/>
              <a:t>و بیون‌تک (</a:t>
            </a:r>
            <a:r>
              <a:rPr lang="en-US" sz="3600" dirty="0"/>
              <a:t>BioNTech) </a:t>
            </a:r>
            <a:r>
              <a:rPr lang="fa-IR" sz="3600" dirty="0"/>
              <a:t>را بررسی می‌کنیم</a:t>
            </a:r>
            <a:r>
              <a:rPr lang="prs-AF" sz="3600" dirty="0"/>
              <a:t>.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تحقیق کامل و جامع</a:t>
            </a:r>
            <a:endParaRPr lang="en-US" sz="36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درک نیازها و اهداف مخاطبان</a:t>
            </a:r>
            <a:endParaRPr lang="ps-AF" sz="36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3600" dirty="0"/>
              <a:t>ساختار منظم و منطقی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4210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79204-BB23-47BC-BD02-C2743D0BC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596" y="200227"/>
            <a:ext cx="10364451" cy="1596177"/>
          </a:xfrm>
        </p:spPr>
        <p:txBody>
          <a:bodyPr>
            <a:normAutofit/>
          </a:bodyPr>
          <a:lstStyle/>
          <a:p>
            <a:r>
              <a:rPr lang="prs-AF" sz="4500" b="1" dirty="0">
                <a:solidFill>
                  <a:srgbClr val="C00000"/>
                </a:solidFill>
              </a:rPr>
              <a:t>مطالعه یک سناریوی واقعی</a:t>
            </a:r>
            <a:endParaRPr lang="en-US" sz="45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20349-0957-41BA-B6DA-B38B99373CC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904" y="1608137"/>
            <a:ext cx="10985500" cy="3641725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en-US" sz="3600" dirty="0"/>
              <a:t>    .4</a:t>
            </a:r>
            <a:r>
              <a:rPr lang="prs-AF" sz="3600" dirty="0"/>
              <a:t>ن</a:t>
            </a:r>
            <a:r>
              <a:rPr lang="fa-IR" sz="3600" dirty="0"/>
              <a:t>وشتن واضح و مختصر</a:t>
            </a:r>
            <a:endParaRPr lang="prs-AF" sz="3600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3600" dirty="0"/>
              <a:t>    .5</a:t>
            </a:r>
            <a:r>
              <a:rPr lang="fa-IR" sz="3600" dirty="0"/>
              <a:t>توضیح دقیق روش‌ها و استراتژی‌ها</a:t>
            </a:r>
            <a:endParaRPr lang="en-US" sz="3600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3600" dirty="0"/>
              <a:t>    .6</a:t>
            </a:r>
            <a:r>
              <a:rPr lang="fa-IR" sz="3600" dirty="0"/>
              <a:t>بررسی و ویرایش نهایی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831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648" y="2819400"/>
            <a:ext cx="8153400" cy="137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rs-AF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 شما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162</TotalTime>
  <Words>160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PowerPoint Presentation</vt:lpstr>
      <vt:lpstr>استراتژی  نوشتن پروپوزال </vt:lpstr>
      <vt:lpstr>PowerPoint Presentation</vt:lpstr>
      <vt:lpstr>استراتژی نوشتن پروپوزال</vt:lpstr>
      <vt:lpstr>استراتژی  نوشتن پروپوزال</vt:lpstr>
      <vt:lpstr>مطالعه یک سناریوی واقعی</vt:lpstr>
      <vt:lpstr>مطالعه یک سناریوی واقعی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Ghaus Shahryar</dc:creator>
  <cp:lastModifiedBy>Ahmad Nabi Ahmadzai</cp:lastModifiedBy>
  <cp:revision>13</cp:revision>
  <dcterms:created xsi:type="dcterms:W3CDTF">2024-06-26T16:30:27Z</dcterms:created>
  <dcterms:modified xsi:type="dcterms:W3CDTF">2024-07-01T20:36:27Z</dcterms:modified>
</cp:coreProperties>
</file>