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683" r:id="rId2"/>
    <p:sldId id="257" r:id="rId3"/>
    <p:sldId id="258" r:id="rId4"/>
    <p:sldId id="263" r:id="rId5"/>
    <p:sldId id="269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5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1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22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4507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00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368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416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39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96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0C99F-008D-4535-B9F0-D8DCEA5D7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F2F55-B99D-4606-8C00-AF865A5C5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F9923-CEC1-4B29-8EE0-439802210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A17C3-6CC3-4D16-9C73-1CA02BBB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D0DB6-AB30-41EB-A1F5-A4986D624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1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3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9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4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9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60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7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3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0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A1E46C2-32DA-4248-A549-426DE5825775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E2DAADE-2A7D-4E63-AD25-C15F3066D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7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4191001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ps" dirty="0"/>
              <a:t>                          </a:t>
            </a:r>
          </a:p>
          <a:p>
            <a:r>
              <a:rPr lang="ps" dirty="0"/>
              <a:t>                      </a:t>
            </a:r>
          </a:p>
        </p:txBody>
      </p:sp>
      <p:pic>
        <p:nvPicPr>
          <p:cNvPr id="5" name="Picture 4" descr="A black and white text&#10;&#10;Description automatically generated">
            <a:extLst>
              <a:ext uri="{FF2B5EF4-FFF2-40B4-BE49-F238E27FC236}">
                <a16:creationId xmlns:a16="http://schemas.microsoft.com/office/drawing/2014/main" id="{AF49E9BC-0679-50DC-10FD-9BE466C94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192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0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89A2D-BDE3-44E4-8CA5-C4F7875DE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023" y="2344366"/>
            <a:ext cx="11359299" cy="4263823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5000" b="1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چرخه جمع‌آوری کمک‌های مالی اهداکننده  </a:t>
            </a:r>
            <a:endParaRPr lang="en-US" sz="5000" b="1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endParaRPr lang="en-US" sz="1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5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62E39-351F-4275-A717-7EFBA5591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353" y="386499"/>
            <a:ext cx="11444140" cy="611799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prs-AF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marL="0" indent="0" algn="ctr" rtl="1">
              <a:buNone/>
            </a:pPr>
            <a:r>
              <a:rPr lang="prs-AF" sz="45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چرخه جمع آوری کمک های مالی اهداکننده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</a:t>
            </a:r>
            <a:r>
              <a:rPr lang="ar-SA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شناسایی</a:t>
            </a:r>
            <a:endParaRPr lang="prs-AF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</a:t>
            </a:r>
            <a:r>
              <a:rPr lang="ar-SA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صلاحیت</a:t>
            </a:r>
            <a:endParaRPr lang="prs-AF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</a:t>
            </a:r>
            <a:r>
              <a:rPr lang="ar-SA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توسعه</a:t>
            </a:r>
            <a:endParaRPr lang="prs-AF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</a:t>
            </a:r>
            <a:r>
              <a:rPr lang="ar-SA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درخواست</a:t>
            </a:r>
            <a:endParaRPr lang="prs-AF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 </a:t>
            </a:r>
            <a:r>
              <a:rPr lang="prs-AF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س</a:t>
            </a:r>
            <a:r>
              <a:rPr lang="ar-SA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/>
              </a:rPr>
              <a:t>رپرستی</a:t>
            </a:r>
            <a:endParaRPr lang="prs-AF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marL="0" indent="0" algn="r" rtl="1">
              <a:buNone/>
            </a:pPr>
            <a:endParaRPr lang="prs-AF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/>
            </a:endParaRPr>
          </a:p>
          <a:p>
            <a:pPr marL="0" indent="0" algn="r" rtl="1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4618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4404F-F1E1-4B0C-B510-34D6C92D4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755" y="499620"/>
            <a:ext cx="11189616" cy="5948313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prs-AF" sz="4000" b="1" dirty="0">
                <a:solidFill>
                  <a:srgbClr val="C00000"/>
                </a:solidFill>
              </a:rPr>
              <a:t>یک مثال از سناریوی واقعی</a:t>
            </a:r>
          </a:p>
          <a:p>
            <a:pPr marL="0" indent="0" algn="ctr" rtl="1">
              <a:buNone/>
            </a:pPr>
            <a:r>
              <a:rPr lang="prs-AF" sz="4000" b="1" dirty="0">
                <a:solidFill>
                  <a:srgbClr val="C00000"/>
                </a:solidFill>
              </a:rPr>
              <a:t>مثال واقعی از چرخه جمع‌آوری کمک‌های مالی:</a:t>
            </a:r>
            <a:r>
              <a:rPr lang="en-US" sz="4000" b="1" dirty="0">
                <a:solidFill>
                  <a:srgbClr val="C00000"/>
                </a:solidFill>
              </a:rPr>
              <a:t>ALS Ice Bucket </a:t>
            </a:r>
            <a:r>
              <a:rPr lang="en-US" sz="4000" b="1" dirty="0" err="1">
                <a:solidFill>
                  <a:srgbClr val="C00000"/>
                </a:solidFill>
              </a:rPr>
              <a:t>Challeng</a:t>
            </a:r>
            <a:r>
              <a:rPr lang="prs-AF" sz="4000" b="1" dirty="0">
                <a:solidFill>
                  <a:srgbClr val="C00000"/>
                </a:solidFill>
              </a:rPr>
              <a:t>کشور: ایالات متحده آمریکا</a:t>
            </a:r>
          </a:p>
          <a:p>
            <a:pPr marL="514350" indent="-514350" algn="r" rtl="1">
              <a:buAutoNum type="arabicPeriod"/>
            </a:pPr>
            <a:r>
              <a:rPr lang="prs-AF" sz="3600" dirty="0"/>
              <a:t>شناسایی و تحقیق</a:t>
            </a:r>
          </a:p>
          <a:p>
            <a:pPr marL="514350" indent="-514350" algn="r" rtl="1">
              <a:buAutoNum type="arabicPeriod"/>
            </a:pPr>
            <a:r>
              <a:rPr lang="fa-IR" sz="3600" dirty="0"/>
              <a:t>پرورش و برقراری ارتباط</a:t>
            </a:r>
            <a:endParaRPr lang="prs-AF" sz="3600" dirty="0"/>
          </a:p>
          <a:p>
            <a:pPr marL="514350" indent="-514350" algn="r" rtl="1">
              <a:buAutoNum type="arabicPeriod"/>
            </a:pPr>
            <a:r>
              <a:rPr lang="prs-AF" sz="3600" dirty="0"/>
              <a:t>د</a:t>
            </a:r>
            <a:r>
              <a:rPr lang="fa-IR" sz="3600" dirty="0"/>
              <a:t>رخواست کمک</a:t>
            </a:r>
            <a:endParaRPr lang="prs-AF" sz="3600" dirty="0"/>
          </a:p>
          <a:p>
            <a:pPr marL="514350" indent="-514350" algn="r" rtl="1">
              <a:buAutoNum type="arabicPeriod"/>
            </a:pPr>
            <a:r>
              <a:rPr lang="fa-IR" sz="3600" dirty="0"/>
              <a:t>تشکر و تقدیر</a:t>
            </a:r>
            <a:endParaRPr lang="prs-AF" sz="3600" dirty="0"/>
          </a:p>
          <a:p>
            <a:pPr marL="514350" indent="-514350" algn="r" rtl="1">
              <a:buAutoNum type="arabicPeriod"/>
            </a:pPr>
            <a:endParaRPr lang="prs-AF" sz="3600" dirty="0"/>
          </a:p>
          <a:p>
            <a:pPr algn="ctr" rtl="1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270994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532FC-324B-43E3-A67B-E40289EC3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prs-AF" sz="5000" b="1" dirty="0">
                <a:solidFill>
                  <a:srgbClr val="C00000"/>
                </a:solidFill>
              </a:rPr>
              <a:t>یک سناریوی واقعی</a:t>
            </a:r>
            <a:endParaRPr lang="en-US" sz="5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26BE4-C7A8-46CB-A8BF-E6474371C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en-US" sz="3600" dirty="0"/>
              <a:t> </a:t>
            </a:r>
            <a:r>
              <a:rPr lang="fa-IR" sz="3600" dirty="0"/>
              <a:t>پیگیری و گزارش‌دهی</a:t>
            </a:r>
            <a:endParaRPr lang="prs-AF" sz="36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en-US" sz="3600" dirty="0"/>
              <a:t> </a:t>
            </a:r>
            <a:r>
              <a:rPr lang="fa-IR" sz="3600" dirty="0"/>
              <a:t>نتیجه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5751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6648" y="2819400"/>
            <a:ext cx="8153400" cy="137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rs-AF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 شما</a:t>
            </a:r>
            <a:endParaRPr lang="en-US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30</TotalTime>
  <Words>73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Tw Cen MT</vt:lpstr>
      <vt:lpstr>Wingdings</vt:lpstr>
      <vt:lpstr>Droplet</vt:lpstr>
      <vt:lpstr>PowerPoint Presentation</vt:lpstr>
      <vt:lpstr>PowerPoint Presentation</vt:lpstr>
      <vt:lpstr>PowerPoint Presentation</vt:lpstr>
      <vt:lpstr>PowerPoint Presentation</vt:lpstr>
      <vt:lpstr>یک سناریوی واقعی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Ghaus Shahryar</dc:creator>
  <cp:lastModifiedBy>Ahmad Nabi Ahmadzai</cp:lastModifiedBy>
  <cp:revision>6</cp:revision>
  <dcterms:created xsi:type="dcterms:W3CDTF">2024-06-27T14:52:48Z</dcterms:created>
  <dcterms:modified xsi:type="dcterms:W3CDTF">2024-07-02T16:10:09Z</dcterms:modified>
</cp:coreProperties>
</file>