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32"/>
  </p:notesMasterIdLst>
  <p:sldIdLst>
    <p:sldId id="408" r:id="rId3"/>
    <p:sldId id="323" r:id="rId4"/>
    <p:sldId id="765" r:id="rId5"/>
    <p:sldId id="766" r:id="rId6"/>
    <p:sldId id="902" r:id="rId7"/>
    <p:sldId id="276" r:id="rId8"/>
    <p:sldId id="274" r:id="rId9"/>
    <p:sldId id="771" r:id="rId10"/>
    <p:sldId id="772" r:id="rId11"/>
    <p:sldId id="773" r:id="rId12"/>
    <p:sldId id="774" r:id="rId13"/>
    <p:sldId id="775" r:id="rId14"/>
    <p:sldId id="776" r:id="rId15"/>
    <p:sldId id="793" r:id="rId16"/>
    <p:sldId id="795" r:id="rId17"/>
    <p:sldId id="777" r:id="rId18"/>
    <p:sldId id="778" r:id="rId19"/>
    <p:sldId id="900" r:id="rId20"/>
    <p:sldId id="295" r:id="rId21"/>
    <p:sldId id="781" r:id="rId22"/>
    <p:sldId id="379" r:id="rId23"/>
    <p:sldId id="380" r:id="rId24"/>
    <p:sldId id="381" r:id="rId25"/>
    <p:sldId id="382" r:id="rId26"/>
    <p:sldId id="383" r:id="rId27"/>
    <p:sldId id="384" r:id="rId28"/>
    <p:sldId id="782" r:id="rId29"/>
    <p:sldId id="783" r:id="rId30"/>
    <p:sldId id="278"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56" autoAdjust="0"/>
    <p:restoredTop sz="93128" autoAdjust="0"/>
  </p:normalViewPr>
  <p:slideViewPr>
    <p:cSldViewPr>
      <p:cViewPr varScale="1">
        <p:scale>
          <a:sx n="106" d="100"/>
          <a:sy n="106" d="100"/>
        </p:scale>
        <p:origin x="1890"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3D5F61-F47C-42E4-ABD4-76D6C05E34D2}" type="datetimeFigureOut">
              <a:rPr lang="en-US" smtClean="0"/>
              <a:t>6/3/2024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478E03-ADE4-45A2-9CFB-19F6913F4B00}" type="slidenum">
              <a:rPr lang="en-US" smtClean="0"/>
              <a:t>‹#›</a:t>
            </a:fld>
            <a:endParaRPr lang="en-US"/>
          </a:p>
        </p:txBody>
      </p:sp>
    </p:spTree>
    <p:extLst>
      <p:ext uri="{BB962C8B-B14F-4D97-AF65-F5344CB8AC3E}">
        <p14:creationId xmlns:p14="http://schemas.microsoft.com/office/powerpoint/2010/main" val="750744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2478E03-ADE4-45A2-9CFB-19F6913F4B00}" type="slidenum">
              <a:rPr lang="en-US" smtClean="0"/>
              <a:t>2</a:t>
            </a:fld>
            <a:endParaRPr lang="en-US"/>
          </a:p>
        </p:txBody>
      </p:sp>
    </p:spTree>
    <p:extLst>
      <p:ext uri="{BB962C8B-B14F-4D97-AF65-F5344CB8AC3E}">
        <p14:creationId xmlns:p14="http://schemas.microsoft.com/office/powerpoint/2010/main" val="190945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xfrm>
            <a:off x="1143000" y="533400"/>
            <a:ext cx="4572000" cy="3429000"/>
          </a:xfrm>
          <a:solidFill>
            <a:srgbClr val="FFFFFF"/>
          </a:solidFill>
          <a:ln/>
        </p:spPr>
      </p:sp>
      <p:sp>
        <p:nvSpPr>
          <p:cNvPr id="91139" name="Rectangle 3"/>
          <p:cNvSpPr>
            <a:spLocks noChangeArrowheads="1"/>
          </p:cNvSpPr>
          <p:nvPr/>
        </p:nvSpPr>
        <p:spPr bwMode="auto">
          <a:xfrm>
            <a:off x="1143000" y="4688666"/>
            <a:ext cx="4191000" cy="2769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Arial" pitchFamily="34" charset="0"/>
                <a:cs typeface="Arial" pitchFamily="34" charset="0"/>
              </a:defRPr>
            </a:lvl1pPr>
            <a:lvl2pPr marL="742950" indent="-285750" eaLnBrk="0" hangingPunct="0">
              <a:defRPr sz="2400" b="1">
                <a:solidFill>
                  <a:schemeClr val="tx1"/>
                </a:solidFill>
                <a:latin typeface="Arial" pitchFamily="34" charset="0"/>
                <a:cs typeface="Arial" pitchFamily="34" charset="0"/>
              </a:defRPr>
            </a:lvl2pPr>
            <a:lvl3pPr marL="1143000" indent="-228600" eaLnBrk="0" hangingPunct="0">
              <a:defRPr sz="2400" b="1">
                <a:solidFill>
                  <a:schemeClr val="tx1"/>
                </a:solidFill>
                <a:latin typeface="Arial" pitchFamily="34" charset="0"/>
                <a:cs typeface="Arial" pitchFamily="34" charset="0"/>
              </a:defRPr>
            </a:lvl3pPr>
            <a:lvl4pPr marL="1600200" indent="-228600" eaLnBrk="0" hangingPunct="0">
              <a:defRPr sz="2400" b="1">
                <a:solidFill>
                  <a:schemeClr val="tx1"/>
                </a:solidFill>
                <a:latin typeface="Arial" pitchFamily="34" charset="0"/>
                <a:cs typeface="Arial" pitchFamily="34" charset="0"/>
              </a:defRPr>
            </a:lvl4pPr>
            <a:lvl5pPr marL="2057400" indent="-228600" eaLnBrk="0" hangingPunct="0">
              <a:defRPr sz="2400"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400"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400"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400"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400" b="1">
                <a:solidFill>
                  <a:schemeClr val="tx1"/>
                </a:solidFill>
                <a:latin typeface="Arial" pitchFamily="34" charset="0"/>
                <a:cs typeface="Arial" pitchFamily="34" charset="0"/>
              </a:defRPr>
            </a:lvl9pPr>
          </a:lstStyle>
          <a:p>
            <a:pPr eaLnBrk="1" hangingPunct="1">
              <a:spcBef>
                <a:spcPct val="50000"/>
              </a:spcBef>
            </a:pPr>
            <a:r>
              <a:rPr lang="en-US" altLang="en-US" sz="1200"/>
              <a:t>Introduce the learning methods</a:t>
            </a:r>
          </a:p>
          <a:p>
            <a:pPr eaLnBrk="1" hangingPunct="1">
              <a:spcBef>
                <a:spcPct val="50000"/>
              </a:spcBef>
            </a:pPr>
            <a:endParaRPr lang="en-US" altLang="en-US" sz="1200"/>
          </a:p>
          <a:p>
            <a:pPr eaLnBrk="1" hangingPunct="1">
              <a:spcBef>
                <a:spcPct val="50000"/>
              </a:spcBef>
              <a:buFont typeface="Wingdings" pitchFamily="2" charset="2"/>
              <a:buChar char="§"/>
            </a:pPr>
            <a:r>
              <a:rPr lang="en-US" altLang="en-US" sz="1200" b="0"/>
              <a:t>Lecture </a:t>
            </a:r>
          </a:p>
          <a:p>
            <a:pPr eaLnBrk="1" hangingPunct="1">
              <a:spcBef>
                <a:spcPct val="50000"/>
              </a:spcBef>
              <a:buFont typeface="Wingdings" pitchFamily="2" charset="2"/>
              <a:buChar char="§"/>
            </a:pPr>
            <a:r>
              <a:rPr lang="en-US" altLang="en-US" sz="1200" b="0"/>
              <a:t>Group discussion</a:t>
            </a:r>
          </a:p>
          <a:p>
            <a:pPr eaLnBrk="1" hangingPunct="1">
              <a:spcBef>
                <a:spcPct val="50000"/>
              </a:spcBef>
              <a:buFont typeface="Wingdings" pitchFamily="2" charset="2"/>
              <a:buChar char="§"/>
            </a:pPr>
            <a:r>
              <a:rPr lang="en-US" altLang="en-US" sz="1200" b="0"/>
              <a:t>Questions and answer</a:t>
            </a:r>
          </a:p>
          <a:p>
            <a:pPr eaLnBrk="1" hangingPunct="1">
              <a:spcBef>
                <a:spcPct val="50000"/>
              </a:spcBef>
              <a:buFont typeface="Wingdings" pitchFamily="2" charset="2"/>
              <a:buChar char="§"/>
            </a:pPr>
            <a:r>
              <a:rPr lang="en-US" altLang="en-US" sz="1200" b="0"/>
              <a:t>Role-play</a:t>
            </a:r>
          </a:p>
          <a:p>
            <a:pPr eaLnBrk="1" hangingPunct="1">
              <a:spcBef>
                <a:spcPct val="50000"/>
              </a:spcBef>
              <a:buFont typeface="Wingdings" pitchFamily="2" charset="2"/>
              <a:buChar char="§"/>
            </a:pPr>
            <a:r>
              <a:rPr lang="en-US" altLang="en-US" sz="1200" b="0"/>
              <a:t>Case study</a:t>
            </a:r>
          </a:p>
          <a:p>
            <a:pPr eaLnBrk="1" hangingPunct="1">
              <a:spcBef>
                <a:spcPct val="50000"/>
              </a:spcBef>
              <a:buFont typeface="Wingdings" pitchFamily="2" charset="2"/>
              <a:buChar char="§"/>
            </a:pPr>
            <a:r>
              <a:rPr lang="en-US" altLang="en-US" sz="1200" b="0"/>
              <a:t>Game</a:t>
            </a:r>
          </a:p>
          <a:p>
            <a:pPr eaLnBrk="1" hangingPunct="1">
              <a:spcBef>
                <a:spcPct val="50000"/>
              </a:spcBef>
              <a:buFont typeface="Wingdings" pitchFamily="2" charset="2"/>
              <a:buChar char="§"/>
            </a:pPr>
            <a:r>
              <a:rPr lang="en-US" altLang="en-US" sz="1200" b="0"/>
              <a:t>Presentation</a:t>
            </a:r>
          </a:p>
          <a:p>
            <a:pPr eaLnBrk="1" hangingPunct="1">
              <a:spcBef>
                <a:spcPct val="50000"/>
              </a:spcBef>
              <a:buFont typeface="Wingdings" pitchFamily="2" charset="2"/>
              <a:buChar char="§"/>
            </a:pPr>
            <a:r>
              <a:rPr lang="en-US" altLang="en-US" sz="1200" b="0"/>
              <a:t>Application</a:t>
            </a:r>
          </a:p>
        </p:txBody>
      </p:sp>
    </p:spTree>
    <p:extLst>
      <p:ext uri="{BB962C8B-B14F-4D97-AF65-F5344CB8AC3E}">
        <p14:creationId xmlns:p14="http://schemas.microsoft.com/office/powerpoint/2010/main" val="27414868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xfrm>
            <a:off x="1143000" y="533400"/>
            <a:ext cx="4572000" cy="3429000"/>
          </a:xfrm>
          <a:solidFill>
            <a:srgbClr val="FFFFFF"/>
          </a:solidFill>
          <a:ln/>
        </p:spPr>
      </p:sp>
      <p:sp>
        <p:nvSpPr>
          <p:cNvPr id="91139" name="Rectangle 3"/>
          <p:cNvSpPr>
            <a:spLocks noChangeArrowheads="1"/>
          </p:cNvSpPr>
          <p:nvPr/>
        </p:nvSpPr>
        <p:spPr bwMode="auto">
          <a:xfrm>
            <a:off x="1143000" y="4688666"/>
            <a:ext cx="4191000" cy="2769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Arial" pitchFamily="34" charset="0"/>
                <a:cs typeface="Arial" pitchFamily="34" charset="0"/>
              </a:defRPr>
            </a:lvl1pPr>
            <a:lvl2pPr marL="742950" indent="-285750" eaLnBrk="0" hangingPunct="0">
              <a:defRPr sz="2400" b="1">
                <a:solidFill>
                  <a:schemeClr val="tx1"/>
                </a:solidFill>
                <a:latin typeface="Arial" pitchFamily="34" charset="0"/>
                <a:cs typeface="Arial" pitchFamily="34" charset="0"/>
              </a:defRPr>
            </a:lvl2pPr>
            <a:lvl3pPr marL="1143000" indent="-228600" eaLnBrk="0" hangingPunct="0">
              <a:defRPr sz="2400" b="1">
                <a:solidFill>
                  <a:schemeClr val="tx1"/>
                </a:solidFill>
                <a:latin typeface="Arial" pitchFamily="34" charset="0"/>
                <a:cs typeface="Arial" pitchFamily="34" charset="0"/>
              </a:defRPr>
            </a:lvl3pPr>
            <a:lvl4pPr marL="1600200" indent="-228600" eaLnBrk="0" hangingPunct="0">
              <a:defRPr sz="2400" b="1">
                <a:solidFill>
                  <a:schemeClr val="tx1"/>
                </a:solidFill>
                <a:latin typeface="Arial" pitchFamily="34" charset="0"/>
                <a:cs typeface="Arial" pitchFamily="34" charset="0"/>
              </a:defRPr>
            </a:lvl4pPr>
            <a:lvl5pPr marL="2057400" indent="-228600" eaLnBrk="0" hangingPunct="0">
              <a:defRPr sz="2400"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400"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400"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400"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400" b="1">
                <a:solidFill>
                  <a:schemeClr val="tx1"/>
                </a:solidFill>
                <a:latin typeface="Arial" pitchFamily="34" charset="0"/>
                <a:cs typeface="Arial" pitchFamily="34" charset="0"/>
              </a:defRPr>
            </a:lvl9pPr>
          </a:lstStyle>
          <a:p>
            <a:pPr eaLnBrk="1" hangingPunct="1">
              <a:spcBef>
                <a:spcPct val="50000"/>
              </a:spcBef>
            </a:pPr>
            <a:r>
              <a:rPr lang="en-US" altLang="en-US" sz="1200"/>
              <a:t>Introduce the learning methods</a:t>
            </a:r>
          </a:p>
          <a:p>
            <a:pPr eaLnBrk="1" hangingPunct="1">
              <a:spcBef>
                <a:spcPct val="50000"/>
              </a:spcBef>
            </a:pPr>
            <a:endParaRPr lang="en-US" altLang="en-US" sz="1200"/>
          </a:p>
          <a:p>
            <a:pPr eaLnBrk="1" hangingPunct="1">
              <a:spcBef>
                <a:spcPct val="50000"/>
              </a:spcBef>
              <a:buFont typeface="Wingdings" pitchFamily="2" charset="2"/>
              <a:buChar char="§"/>
            </a:pPr>
            <a:r>
              <a:rPr lang="en-US" altLang="en-US" sz="1200" b="0"/>
              <a:t>Lecture </a:t>
            </a:r>
          </a:p>
          <a:p>
            <a:pPr eaLnBrk="1" hangingPunct="1">
              <a:spcBef>
                <a:spcPct val="50000"/>
              </a:spcBef>
              <a:buFont typeface="Wingdings" pitchFamily="2" charset="2"/>
              <a:buChar char="§"/>
            </a:pPr>
            <a:r>
              <a:rPr lang="en-US" altLang="en-US" sz="1200" b="0"/>
              <a:t>Group discussion</a:t>
            </a:r>
          </a:p>
          <a:p>
            <a:pPr eaLnBrk="1" hangingPunct="1">
              <a:spcBef>
                <a:spcPct val="50000"/>
              </a:spcBef>
              <a:buFont typeface="Wingdings" pitchFamily="2" charset="2"/>
              <a:buChar char="§"/>
            </a:pPr>
            <a:r>
              <a:rPr lang="en-US" altLang="en-US" sz="1200" b="0"/>
              <a:t>Questions and answer</a:t>
            </a:r>
          </a:p>
          <a:p>
            <a:pPr eaLnBrk="1" hangingPunct="1">
              <a:spcBef>
                <a:spcPct val="50000"/>
              </a:spcBef>
              <a:buFont typeface="Wingdings" pitchFamily="2" charset="2"/>
              <a:buChar char="§"/>
            </a:pPr>
            <a:r>
              <a:rPr lang="en-US" altLang="en-US" sz="1200" b="0"/>
              <a:t>Role-play</a:t>
            </a:r>
          </a:p>
          <a:p>
            <a:pPr eaLnBrk="1" hangingPunct="1">
              <a:spcBef>
                <a:spcPct val="50000"/>
              </a:spcBef>
              <a:buFont typeface="Wingdings" pitchFamily="2" charset="2"/>
              <a:buChar char="§"/>
            </a:pPr>
            <a:r>
              <a:rPr lang="en-US" altLang="en-US" sz="1200" b="0"/>
              <a:t>Case study</a:t>
            </a:r>
          </a:p>
          <a:p>
            <a:pPr eaLnBrk="1" hangingPunct="1">
              <a:spcBef>
                <a:spcPct val="50000"/>
              </a:spcBef>
              <a:buFont typeface="Wingdings" pitchFamily="2" charset="2"/>
              <a:buChar char="§"/>
            </a:pPr>
            <a:r>
              <a:rPr lang="en-US" altLang="en-US" sz="1200" b="0"/>
              <a:t>Game</a:t>
            </a:r>
          </a:p>
          <a:p>
            <a:pPr eaLnBrk="1" hangingPunct="1">
              <a:spcBef>
                <a:spcPct val="50000"/>
              </a:spcBef>
              <a:buFont typeface="Wingdings" pitchFamily="2" charset="2"/>
              <a:buChar char="§"/>
            </a:pPr>
            <a:r>
              <a:rPr lang="en-US" altLang="en-US" sz="1200" b="0"/>
              <a:t>Presentation</a:t>
            </a:r>
          </a:p>
          <a:p>
            <a:pPr eaLnBrk="1" hangingPunct="1">
              <a:spcBef>
                <a:spcPct val="50000"/>
              </a:spcBef>
              <a:buFont typeface="Wingdings" pitchFamily="2" charset="2"/>
              <a:buChar char="§"/>
            </a:pPr>
            <a:r>
              <a:rPr lang="en-US" altLang="en-US" sz="1200" b="0"/>
              <a:t>Application</a:t>
            </a:r>
          </a:p>
        </p:txBody>
      </p:sp>
    </p:spTree>
    <p:extLst>
      <p:ext uri="{BB962C8B-B14F-4D97-AF65-F5344CB8AC3E}">
        <p14:creationId xmlns:p14="http://schemas.microsoft.com/office/powerpoint/2010/main" val="18168271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xfrm>
            <a:off x="1143000" y="533400"/>
            <a:ext cx="4572000" cy="3429000"/>
          </a:xfrm>
          <a:solidFill>
            <a:srgbClr val="FFFFFF"/>
          </a:solidFill>
          <a:ln/>
        </p:spPr>
      </p:sp>
      <p:sp>
        <p:nvSpPr>
          <p:cNvPr id="91139" name="Rectangle 3"/>
          <p:cNvSpPr>
            <a:spLocks noChangeArrowheads="1"/>
          </p:cNvSpPr>
          <p:nvPr/>
        </p:nvSpPr>
        <p:spPr bwMode="auto">
          <a:xfrm>
            <a:off x="1143000" y="4688666"/>
            <a:ext cx="4191000" cy="2769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Arial" pitchFamily="34" charset="0"/>
                <a:cs typeface="Arial" pitchFamily="34" charset="0"/>
              </a:defRPr>
            </a:lvl1pPr>
            <a:lvl2pPr marL="742950" indent="-285750" eaLnBrk="0" hangingPunct="0">
              <a:defRPr sz="2400" b="1">
                <a:solidFill>
                  <a:schemeClr val="tx1"/>
                </a:solidFill>
                <a:latin typeface="Arial" pitchFamily="34" charset="0"/>
                <a:cs typeface="Arial" pitchFamily="34" charset="0"/>
              </a:defRPr>
            </a:lvl2pPr>
            <a:lvl3pPr marL="1143000" indent="-228600" eaLnBrk="0" hangingPunct="0">
              <a:defRPr sz="2400" b="1">
                <a:solidFill>
                  <a:schemeClr val="tx1"/>
                </a:solidFill>
                <a:latin typeface="Arial" pitchFamily="34" charset="0"/>
                <a:cs typeface="Arial" pitchFamily="34" charset="0"/>
              </a:defRPr>
            </a:lvl3pPr>
            <a:lvl4pPr marL="1600200" indent="-228600" eaLnBrk="0" hangingPunct="0">
              <a:defRPr sz="2400" b="1">
                <a:solidFill>
                  <a:schemeClr val="tx1"/>
                </a:solidFill>
                <a:latin typeface="Arial" pitchFamily="34" charset="0"/>
                <a:cs typeface="Arial" pitchFamily="34" charset="0"/>
              </a:defRPr>
            </a:lvl4pPr>
            <a:lvl5pPr marL="2057400" indent="-228600" eaLnBrk="0" hangingPunct="0">
              <a:defRPr sz="2400"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400"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400"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400"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400" b="1">
                <a:solidFill>
                  <a:schemeClr val="tx1"/>
                </a:solidFill>
                <a:latin typeface="Arial" pitchFamily="34" charset="0"/>
                <a:cs typeface="Arial" pitchFamily="34" charset="0"/>
              </a:defRPr>
            </a:lvl9pPr>
          </a:lstStyle>
          <a:p>
            <a:pPr eaLnBrk="1" hangingPunct="1">
              <a:spcBef>
                <a:spcPct val="50000"/>
              </a:spcBef>
            </a:pPr>
            <a:r>
              <a:rPr lang="en-US" altLang="en-US" sz="1200"/>
              <a:t>Introduce the learning methods</a:t>
            </a:r>
          </a:p>
          <a:p>
            <a:pPr eaLnBrk="1" hangingPunct="1">
              <a:spcBef>
                <a:spcPct val="50000"/>
              </a:spcBef>
            </a:pPr>
            <a:endParaRPr lang="en-US" altLang="en-US" sz="1200"/>
          </a:p>
          <a:p>
            <a:pPr eaLnBrk="1" hangingPunct="1">
              <a:spcBef>
                <a:spcPct val="50000"/>
              </a:spcBef>
              <a:buFont typeface="Wingdings" pitchFamily="2" charset="2"/>
              <a:buChar char="§"/>
            </a:pPr>
            <a:r>
              <a:rPr lang="en-US" altLang="en-US" sz="1200" b="0"/>
              <a:t>Lecture </a:t>
            </a:r>
          </a:p>
          <a:p>
            <a:pPr eaLnBrk="1" hangingPunct="1">
              <a:spcBef>
                <a:spcPct val="50000"/>
              </a:spcBef>
              <a:buFont typeface="Wingdings" pitchFamily="2" charset="2"/>
              <a:buChar char="§"/>
            </a:pPr>
            <a:r>
              <a:rPr lang="en-US" altLang="en-US" sz="1200" b="0"/>
              <a:t>Group discussion</a:t>
            </a:r>
          </a:p>
          <a:p>
            <a:pPr eaLnBrk="1" hangingPunct="1">
              <a:spcBef>
                <a:spcPct val="50000"/>
              </a:spcBef>
              <a:buFont typeface="Wingdings" pitchFamily="2" charset="2"/>
              <a:buChar char="§"/>
            </a:pPr>
            <a:r>
              <a:rPr lang="en-US" altLang="en-US" sz="1200" b="0"/>
              <a:t>Questions and answer</a:t>
            </a:r>
          </a:p>
          <a:p>
            <a:pPr eaLnBrk="1" hangingPunct="1">
              <a:spcBef>
                <a:spcPct val="50000"/>
              </a:spcBef>
              <a:buFont typeface="Wingdings" pitchFamily="2" charset="2"/>
              <a:buChar char="§"/>
            </a:pPr>
            <a:r>
              <a:rPr lang="en-US" altLang="en-US" sz="1200" b="0"/>
              <a:t>Role-play</a:t>
            </a:r>
          </a:p>
          <a:p>
            <a:pPr eaLnBrk="1" hangingPunct="1">
              <a:spcBef>
                <a:spcPct val="50000"/>
              </a:spcBef>
              <a:buFont typeface="Wingdings" pitchFamily="2" charset="2"/>
              <a:buChar char="§"/>
            </a:pPr>
            <a:r>
              <a:rPr lang="en-US" altLang="en-US" sz="1200" b="0"/>
              <a:t>Case study</a:t>
            </a:r>
          </a:p>
          <a:p>
            <a:pPr eaLnBrk="1" hangingPunct="1">
              <a:spcBef>
                <a:spcPct val="50000"/>
              </a:spcBef>
              <a:buFont typeface="Wingdings" pitchFamily="2" charset="2"/>
              <a:buChar char="§"/>
            </a:pPr>
            <a:r>
              <a:rPr lang="en-US" altLang="en-US" sz="1200" b="0"/>
              <a:t>Game</a:t>
            </a:r>
          </a:p>
          <a:p>
            <a:pPr eaLnBrk="1" hangingPunct="1">
              <a:spcBef>
                <a:spcPct val="50000"/>
              </a:spcBef>
              <a:buFont typeface="Wingdings" pitchFamily="2" charset="2"/>
              <a:buChar char="§"/>
            </a:pPr>
            <a:r>
              <a:rPr lang="en-US" altLang="en-US" sz="1200" b="0"/>
              <a:t>Presentation</a:t>
            </a:r>
          </a:p>
          <a:p>
            <a:pPr eaLnBrk="1" hangingPunct="1">
              <a:spcBef>
                <a:spcPct val="50000"/>
              </a:spcBef>
              <a:buFont typeface="Wingdings" pitchFamily="2" charset="2"/>
              <a:buChar char="§"/>
            </a:pPr>
            <a:r>
              <a:rPr lang="en-US" altLang="en-US" sz="1200" b="0"/>
              <a:t>Application</a:t>
            </a:r>
          </a:p>
        </p:txBody>
      </p:sp>
    </p:spTree>
    <p:extLst>
      <p:ext uri="{BB962C8B-B14F-4D97-AF65-F5344CB8AC3E}">
        <p14:creationId xmlns:p14="http://schemas.microsoft.com/office/powerpoint/2010/main" val="23510675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xfrm>
            <a:off x="1143000" y="533400"/>
            <a:ext cx="4572000" cy="3429000"/>
          </a:xfrm>
          <a:solidFill>
            <a:srgbClr val="FFFFFF"/>
          </a:solidFill>
          <a:ln/>
        </p:spPr>
      </p:sp>
      <p:sp>
        <p:nvSpPr>
          <p:cNvPr id="91139" name="Rectangle 3"/>
          <p:cNvSpPr>
            <a:spLocks noChangeArrowheads="1"/>
          </p:cNvSpPr>
          <p:nvPr/>
        </p:nvSpPr>
        <p:spPr bwMode="auto">
          <a:xfrm>
            <a:off x="1143000" y="4688666"/>
            <a:ext cx="4191000" cy="2769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Arial" pitchFamily="34" charset="0"/>
                <a:cs typeface="Arial" pitchFamily="34" charset="0"/>
              </a:defRPr>
            </a:lvl1pPr>
            <a:lvl2pPr marL="742950" indent="-285750" eaLnBrk="0" hangingPunct="0">
              <a:defRPr sz="2400" b="1">
                <a:solidFill>
                  <a:schemeClr val="tx1"/>
                </a:solidFill>
                <a:latin typeface="Arial" pitchFamily="34" charset="0"/>
                <a:cs typeface="Arial" pitchFamily="34" charset="0"/>
              </a:defRPr>
            </a:lvl2pPr>
            <a:lvl3pPr marL="1143000" indent="-228600" eaLnBrk="0" hangingPunct="0">
              <a:defRPr sz="2400" b="1">
                <a:solidFill>
                  <a:schemeClr val="tx1"/>
                </a:solidFill>
                <a:latin typeface="Arial" pitchFamily="34" charset="0"/>
                <a:cs typeface="Arial" pitchFamily="34" charset="0"/>
              </a:defRPr>
            </a:lvl3pPr>
            <a:lvl4pPr marL="1600200" indent="-228600" eaLnBrk="0" hangingPunct="0">
              <a:defRPr sz="2400" b="1">
                <a:solidFill>
                  <a:schemeClr val="tx1"/>
                </a:solidFill>
                <a:latin typeface="Arial" pitchFamily="34" charset="0"/>
                <a:cs typeface="Arial" pitchFamily="34" charset="0"/>
              </a:defRPr>
            </a:lvl4pPr>
            <a:lvl5pPr marL="2057400" indent="-228600" eaLnBrk="0" hangingPunct="0">
              <a:defRPr sz="2400"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400"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400"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400"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400" b="1">
                <a:solidFill>
                  <a:schemeClr val="tx1"/>
                </a:solidFill>
                <a:latin typeface="Arial" pitchFamily="34" charset="0"/>
                <a:cs typeface="Arial" pitchFamily="34" charset="0"/>
              </a:defRPr>
            </a:lvl9pPr>
          </a:lstStyle>
          <a:p>
            <a:pPr eaLnBrk="1" hangingPunct="1">
              <a:spcBef>
                <a:spcPct val="50000"/>
              </a:spcBef>
            </a:pPr>
            <a:r>
              <a:rPr lang="en-US" altLang="en-US" sz="1200"/>
              <a:t>Introduce the learning methods</a:t>
            </a:r>
          </a:p>
          <a:p>
            <a:pPr eaLnBrk="1" hangingPunct="1">
              <a:spcBef>
                <a:spcPct val="50000"/>
              </a:spcBef>
            </a:pPr>
            <a:endParaRPr lang="en-US" altLang="en-US" sz="1200"/>
          </a:p>
          <a:p>
            <a:pPr eaLnBrk="1" hangingPunct="1">
              <a:spcBef>
                <a:spcPct val="50000"/>
              </a:spcBef>
              <a:buFont typeface="Wingdings" pitchFamily="2" charset="2"/>
              <a:buChar char="§"/>
            </a:pPr>
            <a:r>
              <a:rPr lang="en-US" altLang="en-US" sz="1200" b="0"/>
              <a:t>Lecture </a:t>
            </a:r>
          </a:p>
          <a:p>
            <a:pPr eaLnBrk="1" hangingPunct="1">
              <a:spcBef>
                <a:spcPct val="50000"/>
              </a:spcBef>
              <a:buFont typeface="Wingdings" pitchFamily="2" charset="2"/>
              <a:buChar char="§"/>
            </a:pPr>
            <a:r>
              <a:rPr lang="en-US" altLang="en-US" sz="1200" b="0"/>
              <a:t>Group discussion</a:t>
            </a:r>
          </a:p>
          <a:p>
            <a:pPr eaLnBrk="1" hangingPunct="1">
              <a:spcBef>
                <a:spcPct val="50000"/>
              </a:spcBef>
              <a:buFont typeface="Wingdings" pitchFamily="2" charset="2"/>
              <a:buChar char="§"/>
            </a:pPr>
            <a:r>
              <a:rPr lang="en-US" altLang="en-US" sz="1200" b="0"/>
              <a:t>Questions and answer</a:t>
            </a:r>
          </a:p>
          <a:p>
            <a:pPr eaLnBrk="1" hangingPunct="1">
              <a:spcBef>
                <a:spcPct val="50000"/>
              </a:spcBef>
              <a:buFont typeface="Wingdings" pitchFamily="2" charset="2"/>
              <a:buChar char="§"/>
            </a:pPr>
            <a:r>
              <a:rPr lang="en-US" altLang="en-US" sz="1200" b="0"/>
              <a:t>Role-play</a:t>
            </a:r>
          </a:p>
          <a:p>
            <a:pPr eaLnBrk="1" hangingPunct="1">
              <a:spcBef>
                <a:spcPct val="50000"/>
              </a:spcBef>
              <a:buFont typeface="Wingdings" pitchFamily="2" charset="2"/>
              <a:buChar char="§"/>
            </a:pPr>
            <a:r>
              <a:rPr lang="en-US" altLang="en-US" sz="1200" b="0"/>
              <a:t>Case study</a:t>
            </a:r>
          </a:p>
          <a:p>
            <a:pPr eaLnBrk="1" hangingPunct="1">
              <a:spcBef>
                <a:spcPct val="50000"/>
              </a:spcBef>
              <a:buFont typeface="Wingdings" pitchFamily="2" charset="2"/>
              <a:buChar char="§"/>
            </a:pPr>
            <a:r>
              <a:rPr lang="en-US" altLang="en-US" sz="1200" b="0"/>
              <a:t>Game</a:t>
            </a:r>
          </a:p>
          <a:p>
            <a:pPr eaLnBrk="1" hangingPunct="1">
              <a:spcBef>
                <a:spcPct val="50000"/>
              </a:spcBef>
              <a:buFont typeface="Wingdings" pitchFamily="2" charset="2"/>
              <a:buChar char="§"/>
            </a:pPr>
            <a:r>
              <a:rPr lang="en-US" altLang="en-US" sz="1200" b="0"/>
              <a:t>Presentation</a:t>
            </a:r>
          </a:p>
          <a:p>
            <a:pPr eaLnBrk="1" hangingPunct="1">
              <a:spcBef>
                <a:spcPct val="50000"/>
              </a:spcBef>
              <a:buFont typeface="Wingdings" pitchFamily="2" charset="2"/>
              <a:buChar char="§"/>
            </a:pPr>
            <a:r>
              <a:rPr lang="en-US" altLang="en-US" sz="1200" b="0"/>
              <a:t>Application</a:t>
            </a:r>
          </a:p>
        </p:txBody>
      </p:sp>
    </p:spTree>
    <p:extLst>
      <p:ext uri="{BB962C8B-B14F-4D97-AF65-F5344CB8AC3E}">
        <p14:creationId xmlns:p14="http://schemas.microsoft.com/office/powerpoint/2010/main" val="23445555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xfrm>
            <a:off x="1143000" y="533400"/>
            <a:ext cx="4572000" cy="3429000"/>
          </a:xfrm>
          <a:solidFill>
            <a:srgbClr val="FFFFFF"/>
          </a:solidFill>
          <a:ln/>
        </p:spPr>
      </p:sp>
      <p:sp>
        <p:nvSpPr>
          <p:cNvPr id="91139" name="Rectangle 3"/>
          <p:cNvSpPr>
            <a:spLocks noChangeArrowheads="1"/>
          </p:cNvSpPr>
          <p:nvPr/>
        </p:nvSpPr>
        <p:spPr bwMode="auto">
          <a:xfrm>
            <a:off x="1143000" y="4688666"/>
            <a:ext cx="4191000" cy="2769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Arial" pitchFamily="34" charset="0"/>
                <a:cs typeface="Arial" pitchFamily="34" charset="0"/>
              </a:defRPr>
            </a:lvl1pPr>
            <a:lvl2pPr marL="742950" indent="-285750" eaLnBrk="0" hangingPunct="0">
              <a:defRPr sz="2400" b="1">
                <a:solidFill>
                  <a:schemeClr val="tx1"/>
                </a:solidFill>
                <a:latin typeface="Arial" pitchFamily="34" charset="0"/>
                <a:cs typeface="Arial" pitchFamily="34" charset="0"/>
              </a:defRPr>
            </a:lvl2pPr>
            <a:lvl3pPr marL="1143000" indent="-228600" eaLnBrk="0" hangingPunct="0">
              <a:defRPr sz="2400" b="1">
                <a:solidFill>
                  <a:schemeClr val="tx1"/>
                </a:solidFill>
                <a:latin typeface="Arial" pitchFamily="34" charset="0"/>
                <a:cs typeface="Arial" pitchFamily="34" charset="0"/>
              </a:defRPr>
            </a:lvl3pPr>
            <a:lvl4pPr marL="1600200" indent="-228600" eaLnBrk="0" hangingPunct="0">
              <a:defRPr sz="2400" b="1">
                <a:solidFill>
                  <a:schemeClr val="tx1"/>
                </a:solidFill>
                <a:latin typeface="Arial" pitchFamily="34" charset="0"/>
                <a:cs typeface="Arial" pitchFamily="34" charset="0"/>
              </a:defRPr>
            </a:lvl4pPr>
            <a:lvl5pPr marL="2057400" indent="-228600" eaLnBrk="0" hangingPunct="0">
              <a:defRPr sz="2400"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400"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400"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400"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400" b="1">
                <a:solidFill>
                  <a:schemeClr val="tx1"/>
                </a:solidFill>
                <a:latin typeface="Arial" pitchFamily="34" charset="0"/>
                <a:cs typeface="Arial" pitchFamily="34" charset="0"/>
              </a:defRPr>
            </a:lvl9pPr>
          </a:lstStyle>
          <a:p>
            <a:pPr eaLnBrk="1" hangingPunct="1">
              <a:spcBef>
                <a:spcPct val="50000"/>
              </a:spcBef>
            </a:pPr>
            <a:r>
              <a:rPr lang="en-US" altLang="en-US" sz="1200"/>
              <a:t>Introduce the learning methods</a:t>
            </a:r>
          </a:p>
          <a:p>
            <a:pPr eaLnBrk="1" hangingPunct="1">
              <a:spcBef>
                <a:spcPct val="50000"/>
              </a:spcBef>
            </a:pPr>
            <a:endParaRPr lang="en-US" altLang="en-US" sz="1200"/>
          </a:p>
          <a:p>
            <a:pPr eaLnBrk="1" hangingPunct="1">
              <a:spcBef>
                <a:spcPct val="50000"/>
              </a:spcBef>
              <a:buFont typeface="Wingdings" pitchFamily="2" charset="2"/>
              <a:buChar char="§"/>
            </a:pPr>
            <a:r>
              <a:rPr lang="en-US" altLang="en-US" sz="1200" b="0"/>
              <a:t>Lecture </a:t>
            </a:r>
          </a:p>
          <a:p>
            <a:pPr eaLnBrk="1" hangingPunct="1">
              <a:spcBef>
                <a:spcPct val="50000"/>
              </a:spcBef>
              <a:buFont typeface="Wingdings" pitchFamily="2" charset="2"/>
              <a:buChar char="§"/>
            </a:pPr>
            <a:r>
              <a:rPr lang="en-US" altLang="en-US" sz="1200" b="0"/>
              <a:t>Group discussion</a:t>
            </a:r>
          </a:p>
          <a:p>
            <a:pPr eaLnBrk="1" hangingPunct="1">
              <a:spcBef>
                <a:spcPct val="50000"/>
              </a:spcBef>
              <a:buFont typeface="Wingdings" pitchFamily="2" charset="2"/>
              <a:buChar char="§"/>
            </a:pPr>
            <a:r>
              <a:rPr lang="en-US" altLang="en-US" sz="1200" b="0"/>
              <a:t>Questions and answer</a:t>
            </a:r>
          </a:p>
          <a:p>
            <a:pPr eaLnBrk="1" hangingPunct="1">
              <a:spcBef>
                <a:spcPct val="50000"/>
              </a:spcBef>
              <a:buFont typeface="Wingdings" pitchFamily="2" charset="2"/>
              <a:buChar char="§"/>
            </a:pPr>
            <a:r>
              <a:rPr lang="en-US" altLang="en-US" sz="1200" b="0"/>
              <a:t>Role-play</a:t>
            </a:r>
          </a:p>
          <a:p>
            <a:pPr eaLnBrk="1" hangingPunct="1">
              <a:spcBef>
                <a:spcPct val="50000"/>
              </a:spcBef>
              <a:buFont typeface="Wingdings" pitchFamily="2" charset="2"/>
              <a:buChar char="§"/>
            </a:pPr>
            <a:r>
              <a:rPr lang="en-US" altLang="en-US" sz="1200" b="0"/>
              <a:t>Case study</a:t>
            </a:r>
          </a:p>
          <a:p>
            <a:pPr eaLnBrk="1" hangingPunct="1">
              <a:spcBef>
                <a:spcPct val="50000"/>
              </a:spcBef>
              <a:buFont typeface="Wingdings" pitchFamily="2" charset="2"/>
              <a:buChar char="§"/>
            </a:pPr>
            <a:r>
              <a:rPr lang="en-US" altLang="en-US" sz="1200" b="0"/>
              <a:t>Game</a:t>
            </a:r>
          </a:p>
          <a:p>
            <a:pPr eaLnBrk="1" hangingPunct="1">
              <a:spcBef>
                <a:spcPct val="50000"/>
              </a:spcBef>
              <a:buFont typeface="Wingdings" pitchFamily="2" charset="2"/>
              <a:buChar char="§"/>
            </a:pPr>
            <a:r>
              <a:rPr lang="en-US" altLang="en-US" sz="1200" b="0"/>
              <a:t>Presentation</a:t>
            </a:r>
          </a:p>
          <a:p>
            <a:pPr eaLnBrk="1" hangingPunct="1">
              <a:spcBef>
                <a:spcPct val="50000"/>
              </a:spcBef>
              <a:buFont typeface="Wingdings" pitchFamily="2" charset="2"/>
              <a:buChar char="§"/>
            </a:pPr>
            <a:r>
              <a:rPr lang="en-US" altLang="en-US" sz="1200" b="0"/>
              <a:t>Application</a:t>
            </a:r>
          </a:p>
        </p:txBody>
      </p:sp>
    </p:spTree>
    <p:extLst>
      <p:ext uri="{BB962C8B-B14F-4D97-AF65-F5344CB8AC3E}">
        <p14:creationId xmlns:p14="http://schemas.microsoft.com/office/powerpoint/2010/main" val="13698896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1FF8987D-FB50-479F-B3E4-5584A68911F1}" type="slidenum">
              <a:rPr lang="en-US" smtClean="0"/>
              <a:pPr eaLnBrk="1" hangingPunct="1"/>
              <a:t>19</a:t>
            </a:fld>
            <a:endParaRPr lang="en-US"/>
          </a:p>
        </p:txBody>
      </p:sp>
      <p:sp>
        <p:nvSpPr>
          <p:cNvPr id="137219" name="Rectangle 3"/>
          <p:cNvSpPr>
            <a:spLocks noGrp="1" noChangeArrowheads="1"/>
          </p:cNvSpPr>
          <p:nvPr>
            <p:ph type="body" idx="1"/>
          </p:nvPr>
        </p:nvSpPr>
        <p:spPr>
          <a:xfrm>
            <a:off x="914400" y="4343400"/>
            <a:ext cx="5105400" cy="4114800"/>
          </a:xfrm>
          <a:prstGeom prst="rect">
            <a:avLst/>
          </a:prstGeom>
          <a:ln/>
        </p:spPr>
        <p:txBody>
          <a:bodyPr/>
          <a:lstStyle/>
          <a:p>
            <a:r>
              <a:rPr lang="en-US" sz="1200" kern="1200" dirty="0">
                <a:solidFill>
                  <a:schemeClr val="tx1"/>
                </a:solidFill>
                <a:effectLst/>
                <a:latin typeface="Arial" charset="0"/>
                <a:ea typeface="+mn-ea"/>
                <a:cs typeface="Arial" charset="0"/>
              </a:rPr>
              <a:t>This section of your proposal should have five subsections: objectives, methods, staffing/administration, evaluation, and sustainability. Together, objectives and methods dictate staffing and administrative requirements. </a:t>
            </a:r>
          </a:p>
          <a:p>
            <a:r>
              <a:rPr lang="en-US" sz="1200" kern="1200" dirty="0">
                <a:solidFill>
                  <a:schemeClr val="tx1"/>
                </a:solidFill>
                <a:effectLst/>
                <a:latin typeface="Arial" charset="0"/>
                <a:ea typeface="+mn-ea"/>
                <a:cs typeface="Arial" charset="0"/>
              </a:rPr>
              <a:t> </a:t>
            </a:r>
          </a:p>
          <a:p>
            <a:r>
              <a:rPr lang="en-US" sz="1200" b="1" kern="1200" dirty="0">
                <a:solidFill>
                  <a:schemeClr val="tx1"/>
                </a:solidFill>
                <a:effectLst/>
                <a:latin typeface="Arial" charset="0"/>
                <a:ea typeface="+mn-ea"/>
                <a:cs typeface="Arial" charset="0"/>
              </a:rPr>
              <a:t>Goals and Objectives</a:t>
            </a:r>
            <a:endParaRPr lang="en-US" sz="1200" kern="1200" dirty="0">
              <a:solidFill>
                <a:schemeClr val="tx1"/>
              </a:solidFill>
              <a:effectLst/>
              <a:latin typeface="Arial" charset="0"/>
              <a:ea typeface="+mn-ea"/>
              <a:cs typeface="Arial" charset="0"/>
            </a:endParaRPr>
          </a:p>
          <a:p>
            <a:r>
              <a:rPr lang="en-US" sz="1200" b="1" kern="1200" dirty="0">
                <a:solidFill>
                  <a:schemeClr val="tx1"/>
                </a:solidFill>
                <a:effectLst/>
                <a:latin typeface="Arial" charset="0"/>
                <a:ea typeface="+mn-ea"/>
                <a:cs typeface="Arial" charset="0"/>
              </a:rPr>
              <a:t>Objectives</a:t>
            </a:r>
            <a:endParaRPr lang="en-US" sz="1200" kern="1200" dirty="0">
              <a:solidFill>
                <a:schemeClr val="tx1"/>
              </a:solidFill>
              <a:effectLst/>
              <a:latin typeface="Arial" charset="0"/>
              <a:ea typeface="+mn-ea"/>
              <a:cs typeface="Arial" charset="0"/>
            </a:endParaRPr>
          </a:p>
          <a:p>
            <a:r>
              <a:rPr lang="en-US" sz="1200" kern="1200" dirty="0">
                <a:solidFill>
                  <a:schemeClr val="tx1"/>
                </a:solidFill>
                <a:effectLst/>
                <a:latin typeface="Arial" charset="0"/>
                <a:ea typeface="+mn-ea"/>
                <a:cs typeface="Arial" charset="0"/>
              </a:rPr>
              <a:t>Objectives are the measurable outcomes of the program. They define your methods. Your objectives must be SMART. The </a:t>
            </a:r>
            <a:r>
              <a:rPr lang="en-US" sz="1200" b="1" kern="1200" dirty="0">
                <a:solidFill>
                  <a:schemeClr val="tx1"/>
                </a:solidFill>
                <a:effectLst/>
                <a:latin typeface="Arial" charset="0"/>
                <a:ea typeface="+mn-ea"/>
                <a:cs typeface="Arial" charset="0"/>
              </a:rPr>
              <a:t>goal</a:t>
            </a:r>
            <a:r>
              <a:rPr lang="en-US" sz="1200" kern="1200" dirty="0">
                <a:solidFill>
                  <a:schemeClr val="tx1"/>
                </a:solidFill>
                <a:effectLst/>
                <a:latin typeface="Arial" charset="0"/>
                <a:ea typeface="+mn-ea"/>
                <a:cs typeface="Arial" charset="0"/>
              </a:rPr>
              <a:t> is abstract while the objective is much more specific. It is achievable in the short term</a:t>
            </a:r>
          </a:p>
          <a:p>
            <a:r>
              <a:rPr lang="en-US" sz="1200" b="1" kern="1200" dirty="0">
                <a:solidFill>
                  <a:schemeClr val="tx1"/>
                </a:solidFill>
                <a:effectLst/>
                <a:latin typeface="Arial" charset="0"/>
                <a:ea typeface="+mn-ea"/>
                <a:cs typeface="Arial" charset="0"/>
              </a:rPr>
              <a:t> </a:t>
            </a:r>
            <a:endParaRPr lang="en-US" sz="1200" kern="1200" dirty="0">
              <a:solidFill>
                <a:schemeClr val="tx1"/>
              </a:solidFill>
              <a:effectLst/>
              <a:latin typeface="Arial" charset="0"/>
              <a:ea typeface="+mn-ea"/>
              <a:cs typeface="Arial" charset="0"/>
            </a:endParaRPr>
          </a:p>
          <a:p>
            <a:r>
              <a:rPr lang="en-US" sz="1200" b="1" kern="1200" dirty="0">
                <a:solidFill>
                  <a:schemeClr val="tx1"/>
                </a:solidFill>
                <a:effectLst/>
                <a:latin typeface="Arial" charset="0"/>
                <a:ea typeface="+mn-ea"/>
                <a:cs typeface="Arial" charset="0"/>
              </a:rPr>
              <a:t>Methods</a:t>
            </a:r>
            <a:endParaRPr lang="en-US" sz="1200" kern="1200" dirty="0">
              <a:solidFill>
                <a:schemeClr val="tx1"/>
              </a:solidFill>
              <a:effectLst/>
              <a:latin typeface="Arial" charset="0"/>
              <a:ea typeface="+mn-ea"/>
              <a:cs typeface="Arial" charset="0"/>
            </a:endParaRPr>
          </a:p>
          <a:p>
            <a:r>
              <a:rPr lang="en-US" sz="1200" kern="1200" dirty="0">
                <a:solidFill>
                  <a:schemeClr val="tx1"/>
                </a:solidFill>
                <a:effectLst/>
                <a:latin typeface="Arial" charset="0"/>
                <a:ea typeface="+mn-ea"/>
                <a:cs typeface="Arial" charset="0"/>
              </a:rPr>
              <a:t>This section describes the specific activities that will take place to achieve the objectives. It might be helpful to divide our discussion of methods into the following: how, when, and why.</a:t>
            </a:r>
          </a:p>
          <a:p>
            <a:pPr lvl="0"/>
            <a:r>
              <a:rPr lang="en-US" sz="1200" b="1" i="1" u="sng" kern="1200" dirty="0">
                <a:solidFill>
                  <a:schemeClr val="tx1"/>
                </a:solidFill>
                <a:effectLst/>
                <a:latin typeface="Arial" charset="0"/>
                <a:ea typeface="+mn-ea"/>
                <a:cs typeface="Arial" charset="0"/>
              </a:rPr>
              <a:t>How</a:t>
            </a:r>
            <a:r>
              <a:rPr lang="en-US" sz="1200" b="1" u="sng" kern="1200" dirty="0">
                <a:solidFill>
                  <a:schemeClr val="tx1"/>
                </a:solidFill>
                <a:effectLst/>
                <a:latin typeface="Arial" charset="0"/>
                <a:ea typeface="+mn-ea"/>
                <a:cs typeface="Arial" charset="0"/>
              </a:rPr>
              <a:t>:</a:t>
            </a:r>
            <a:r>
              <a:rPr lang="en-US" sz="1200" kern="1200" dirty="0">
                <a:solidFill>
                  <a:schemeClr val="tx1"/>
                </a:solidFill>
                <a:effectLst/>
                <a:latin typeface="Arial" charset="0"/>
                <a:ea typeface="+mn-ea"/>
                <a:cs typeface="Arial" charset="0"/>
              </a:rPr>
              <a:t> This is the detailed description of what will occur from the time the project begins until it is completed. Your methods should match the previously stated objectives. </a:t>
            </a:r>
          </a:p>
          <a:p>
            <a:pPr lvl="0"/>
            <a:r>
              <a:rPr lang="en-US" sz="1200" b="1" i="1" kern="1200" dirty="0">
                <a:solidFill>
                  <a:schemeClr val="tx1"/>
                </a:solidFill>
                <a:effectLst/>
                <a:latin typeface="Arial" charset="0"/>
                <a:ea typeface="+mn-ea"/>
                <a:cs typeface="Arial" charset="0"/>
              </a:rPr>
              <a:t>When</a:t>
            </a:r>
            <a:r>
              <a:rPr lang="en-US" sz="1200" b="1" kern="1200" dirty="0">
                <a:solidFill>
                  <a:schemeClr val="tx1"/>
                </a:solidFill>
                <a:effectLst/>
                <a:latin typeface="Arial" charset="0"/>
                <a:ea typeface="+mn-ea"/>
                <a:cs typeface="Arial" charset="0"/>
              </a:rPr>
              <a:t>:</a:t>
            </a:r>
            <a:r>
              <a:rPr lang="en-US" sz="1200" kern="1200" dirty="0">
                <a:solidFill>
                  <a:schemeClr val="tx1"/>
                </a:solidFill>
                <a:effectLst/>
                <a:latin typeface="Arial" charset="0"/>
                <a:ea typeface="+mn-ea"/>
                <a:cs typeface="Arial" charset="0"/>
              </a:rPr>
              <a:t> The methods section should present the order and timing for the tasks. Provide a timetable that tells the reader "when" certain activities will be performed. </a:t>
            </a:r>
          </a:p>
          <a:p>
            <a:pPr lvl="0"/>
            <a:r>
              <a:rPr lang="en-US" sz="1200" b="1" i="1" kern="1200" dirty="0">
                <a:solidFill>
                  <a:schemeClr val="tx1"/>
                </a:solidFill>
                <a:effectLst/>
                <a:latin typeface="Arial" charset="0"/>
                <a:ea typeface="+mn-ea"/>
                <a:cs typeface="Arial" charset="0"/>
              </a:rPr>
              <a:t>Why</a:t>
            </a:r>
            <a:r>
              <a:rPr lang="en-US" sz="1200" b="1" kern="1200" dirty="0">
                <a:solidFill>
                  <a:schemeClr val="tx1"/>
                </a:solidFill>
                <a:effectLst/>
                <a:latin typeface="Arial" charset="0"/>
                <a:ea typeface="+mn-ea"/>
                <a:cs typeface="Arial" charset="0"/>
              </a:rPr>
              <a:t>:</a:t>
            </a:r>
            <a:r>
              <a:rPr lang="en-US" sz="1200" kern="1200" dirty="0">
                <a:solidFill>
                  <a:schemeClr val="tx1"/>
                </a:solidFill>
                <a:effectLst/>
                <a:latin typeface="Arial" charset="0"/>
                <a:ea typeface="+mn-ea"/>
                <a:cs typeface="Arial" charset="0"/>
              </a:rPr>
              <a:t> You may need to defend your chosen methods, especially if they are new. Why will the planned work lead to the outcomes you anticipate? You can answer this question in a number of ways, including using expert testimony and examples of other projects that work.</a:t>
            </a:r>
          </a:p>
          <a:p>
            <a:r>
              <a:rPr lang="en-US" sz="1200" kern="1200" dirty="0">
                <a:solidFill>
                  <a:schemeClr val="tx1"/>
                </a:solidFill>
                <a:effectLst/>
                <a:latin typeface="Arial" charset="0"/>
                <a:ea typeface="+mn-ea"/>
                <a:cs typeface="Arial" charset="0"/>
              </a:rPr>
              <a:t> </a:t>
            </a:r>
          </a:p>
          <a:p>
            <a:r>
              <a:rPr lang="en-US" sz="1200" b="1" kern="1200" dirty="0">
                <a:solidFill>
                  <a:schemeClr val="tx1"/>
                </a:solidFill>
                <a:effectLst/>
                <a:latin typeface="Arial" charset="0"/>
                <a:ea typeface="+mn-ea"/>
                <a:cs typeface="Arial" charset="0"/>
              </a:rPr>
              <a:t>Staffing/Administration</a:t>
            </a:r>
            <a:endParaRPr lang="en-US" sz="1200" kern="1200" dirty="0">
              <a:solidFill>
                <a:schemeClr val="tx1"/>
              </a:solidFill>
              <a:effectLst/>
              <a:latin typeface="Arial" charset="0"/>
              <a:ea typeface="+mn-ea"/>
              <a:cs typeface="Arial" charset="0"/>
            </a:endParaRPr>
          </a:p>
          <a:p>
            <a:r>
              <a:rPr lang="en-US" sz="1200" kern="1200" dirty="0">
                <a:solidFill>
                  <a:schemeClr val="tx1"/>
                </a:solidFill>
                <a:effectLst/>
                <a:latin typeface="Arial" charset="0"/>
                <a:ea typeface="+mn-ea"/>
                <a:cs typeface="Arial" charset="0"/>
              </a:rPr>
              <a:t>A few sentences will discuss the number of staff, their qualifications, and specific assignments. Details about individual staff members involved in the project can be included as part of this section or in the appendix.</a:t>
            </a:r>
          </a:p>
          <a:p>
            <a:r>
              <a:rPr lang="en-US" sz="1200" kern="1200" dirty="0">
                <a:solidFill>
                  <a:schemeClr val="tx1"/>
                </a:solidFill>
                <a:effectLst/>
                <a:latin typeface="Arial" charset="0"/>
                <a:ea typeface="+mn-ea"/>
                <a:cs typeface="Arial" charset="0"/>
              </a:rPr>
              <a:t> </a:t>
            </a:r>
          </a:p>
          <a:p>
            <a:r>
              <a:rPr lang="en-US" sz="1200" b="1" kern="1200" dirty="0">
                <a:solidFill>
                  <a:schemeClr val="tx1"/>
                </a:solidFill>
                <a:effectLst/>
                <a:latin typeface="Arial" charset="0"/>
                <a:ea typeface="+mn-ea"/>
                <a:cs typeface="Arial" charset="0"/>
              </a:rPr>
              <a:t>Evaluation</a:t>
            </a:r>
            <a:endParaRPr lang="en-US" sz="1200" kern="1200" dirty="0">
              <a:solidFill>
                <a:schemeClr val="tx1"/>
              </a:solidFill>
              <a:effectLst/>
              <a:latin typeface="Arial" charset="0"/>
              <a:ea typeface="+mn-ea"/>
              <a:cs typeface="Arial" charset="0"/>
            </a:endParaRPr>
          </a:p>
          <a:p>
            <a:r>
              <a:rPr lang="en-US" sz="1200" kern="1200" dirty="0">
                <a:solidFill>
                  <a:schemeClr val="tx1"/>
                </a:solidFill>
                <a:effectLst/>
                <a:latin typeface="Arial" charset="0"/>
                <a:ea typeface="+mn-ea"/>
                <a:cs typeface="Arial" charset="0"/>
              </a:rPr>
              <a:t>An evaluation plan should not be considered only after the project is over; it should be built into the project. Evaluation is also a sound management tool. An evaluation can often be the best means for others to learn from your experience in conducting the project. </a:t>
            </a:r>
          </a:p>
          <a:p>
            <a:r>
              <a:rPr lang="en-US" sz="1200" kern="1200" dirty="0">
                <a:solidFill>
                  <a:schemeClr val="tx1"/>
                </a:solidFill>
                <a:effectLst/>
                <a:latin typeface="Arial" charset="0"/>
                <a:ea typeface="+mn-ea"/>
                <a:cs typeface="Arial" charset="0"/>
              </a:rPr>
              <a:t> </a:t>
            </a:r>
          </a:p>
          <a:p>
            <a:r>
              <a:rPr lang="en-US" sz="1200" b="1" kern="1200" dirty="0">
                <a:solidFill>
                  <a:schemeClr val="tx1"/>
                </a:solidFill>
                <a:effectLst/>
                <a:latin typeface="Arial" charset="0"/>
                <a:ea typeface="+mn-ea"/>
                <a:cs typeface="Arial" charset="0"/>
              </a:rPr>
              <a:t>Sustainability</a:t>
            </a:r>
            <a:endParaRPr lang="en-US" sz="1200" kern="1200" dirty="0">
              <a:solidFill>
                <a:schemeClr val="tx1"/>
              </a:solidFill>
              <a:effectLst/>
              <a:latin typeface="Arial" charset="0"/>
              <a:ea typeface="+mn-ea"/>
              <a:cs typeface="Arial" charset="0"/>
            </a:endParaRPr>
          </a:p>
          <a:p>
            <a:r>
              <a:rPr lang="en-US" sz="1200" kern="1200" dirty="0">
                <a:solidFill>
                  <a:schemeClr val="tx1"/>
                </a:solidFill>
                <a:effectLst/>
                <a:latin typeface="Arial" charset="0"/>
                <a:ea typeface="+mn-ea"/>
                <a:cs typeface="Arial" charset="0"/>
              </a:rPr>
              <a:t>Funders today expect grant-seekers to demonstrate in very concrete ways the long-term financial viability of the project to be funded. Funders want you to prove either that your project is finite (with start-up and ending dates); or that it will be self-sufficient in the future and will not require further funding.</a:t>
            </a:r>
          </a:p>
          <a:p>
            <a:endParaRPr lang="en-US" sz="1200" kern="1200" dirty="0">
              <a:solidFill>
                <a:schemeClr val="tx1"/>
              </a:solidFill>
              <a:effectLst/>
              <a:latin typeface="Arial" charset="0"/>
              <a:ea typeface="+mn-ea"/>
              <a:cs typeface="Arial" charset="0"/>
            </a:endParaRPr>
          </a:p>
          <a:p>
            <a:r>
              <a:rPr lang="en-US" sz="1200" b="1" kern="1200" dirty="0">
                <a:solidFill>
                  <a:schemeClr val="tx1"/>
                </a:solidFill>
                <a:effectLst/>
                <a:latin typeface="Arial" charset="0"/>
                <a:ea typeface="+mn-ea"/>
                <a:cs typeface="Arial" charset="0"/>
              </a:rPr>
              <a:t>Setting SMART Objectives</a:t>
            </a:r>
            <a:endParaRPr lang="en-US" sz="1100" kern="1200" dirty="0">
              <a:solidFill>
                <a:schemeClr val="tx1"/>
              </a:solidFill>
              <a:effectLst/>
              <a:latin typeface="Arial" charset="0"/>
              <a:ea typeface="+mn-ea"/>
              <a:cs typeface="Arial" charset="0"/>
            </a:endParaRPr>
          </a:p>
          <a:p>
            <a:r>
              <a:rPr lang="en-US" sz="1200" kern="1200" dirty="0">
                <a:solidFill>
                  <a:schemeClr val="tx1"/>
                </a:solidFill>
                <a:effectLst/>
                <a:latin typeface="Arial" charset="0"/>
                <a:ea typeface="+mn-ea"/>
                <a:cs typeface="Arial" charset="0"/>
              </a:rPr>
              <a:t>SMART is a common acronym that is widely used, although the meaning of the letters used sometimes varies. Thus 'A' sometimes appears as Appropriate, 'R' Realistic, etc. These criteria may be used both to set and assess objectives, acting as a checklist to assure quality. Other criteria may also be used, including: Clear, Challenging, Customer-focused, </a:t>
            </a:r>
            <a:r>
              <a:rPr lang="en-US" sz="1200" kern="1200" dirty="0" err="1">
                <a:solidFill>
                  <a:schemeClr val="tx1"/>
                </a:solidFill>
                <a:effectLst/>
                <a:latin typeface="Arial" charset="0"/>
                <a:ea typeface="+mn-ea"/>
                <a:cs typeface="Arial" charset="0"/>
              </a:rPr>
              <a:t>etc</a:t>
            </a:r>
            <a:endParaRPr lang="en-US" sz="1100" kern="1200" dirty="0">
              <a:solidFill>
                <a:schemeClr val="tx1"/>
              </a:solidFill>
              <a:effectLst/>
              <a:latin typeface="Arial" charset="0"/>
              <a:ea typeface="+mn-ea"/>
              <a:cs typeface="Arial" charset="0"/>
            </a:endParaRPr>
          </a:p>
          <a:p>
            <a:r>
              <a:rPr lang="en-US" sz="1200" kern="1200" dirty="0">
                <a:solidFill>
                  <a:schemeClr val="tx1"/>
                </a:solidFill>
                <a:effectLst/>
                <a:latin typeface="Arial" charset="0"/>
                <a:ea typeface="+mn-ea"/>
                <a:cs typeface="Arial" charset="0"/>
              </a:rPr>
              <a:t> </a:t>
            </a:r>
            <a:endParaRPr lang="en-US" sz="1100" kern="1200" dirty="0">
              <a:solidFill>
                <a:schemeClr val="tx1"/>
              </a:solidFill>
              <a:effectLst/>
              <a:latin typeface="Arial" charset="0"/>
              <a:ea typeface="+mn-ea"/>
              <a:cs typeface="Arial" charset="0"/>
            </a:endParaRPr>
          </a:p>
          <a:p>
            <a:r>
              <a:rPr lang="en-US" sz="1200" b="1" kern="1200" dirty="0">
                <a:solidFill>
                  <a:schemeClr val="tx1"/>
                </a:solidFill>
                <a:effectLst/>
                <a:latin typeface="Arial" charset="0"/>
                <a:ea typeface="+mn-ea"/>
                <a:cs typeface="Arial" charset="0"/>
              </a:rPr>
              <a:t>Specific</a:t>
            </a:r>
            <a:endParaRPr lang="en-US" sz="1100" kern="1200" dirty="0">
              <a:solidFill>
                <a:schemeClr val="tx1"/>
              </a:solidFill>
              <a:effectLst/>
              <a:latin typeface="Arial" charset="0"/>
              <a:ea typeface="+mn-ea"/>
              <a:cs typeface="Arial" charset="0"/>
            </a:endParaRPr>
          </a:p>
          <a:p>
            <a:r>
              <a:rPr lang="en-US" sz="1200" kern="1200" dirty="0">
                <a:solidFill>
                  <a:schemeClr val="tx1"/>
                </a:solidFill>
                <a:effectLst/>
                <a:latin typeface="Arial" charset="0"/>
                <a:ea typeface="+mn-ea"/>
                <a:cs typeface="Arial" charset="0"/>
              </a:rPr>
              <a:t>Specific objectives are clear and well-defined. Help both the performer and the manager. The performer knows what is expected and the manager is able to monitor and assess actual performance against the specific objectives. Specific objectives may well include a scope description, which includes details of what is not included.</a:t>
            </a:r>
            <a:endParaRPr lang="en-US" sz="1100" kern="1200" dirty="0">
              <a:solidFill>
                <a:schemeClr val="tx1"/>
              </a:solidFill>
              <a:effectLst/>
              <a:latin typeface="Arial" charset="0"/>
              <a:ea typeface="+mn-ea"/>
              <a:cs typeface="Arial" charset="0"/>
            </a:endParaRPr>
          </a:p>
          <a:p>
            <a:r>
              <a:rPr lang="en-US" sz="1200" kern="1200" dirty="0">
                <a:solidFill>
                  <a:schemeClr val="tx1"/>
                </a:solidFill>
                <a:effectLst/>
                <a:latin typeface="Arial" charset="0"/>
                <a:ea typeface="+mn-ea"/>
                <a:cs typeface="Arial" charset="0"/>
              </a:rPr>
              <a:t> </a:t>
            </a:r>
            <a:endParaRPr lang="en-US" sz="1100" kern="1200" dirty="0">
              <a:solidFill>
                <a:schemeClr val="tx1"/>
              </a:solidFill>
              <a:effectLst/>
              <a:latin typeface="Arial" charset="0"/>
              <a:ea typeface="+mn-ea"/>
              <a:cs typeface="Arial" charset="0"/>
            </a:endParaRPr>
          </a:p>
          <a:p>
            <a:r>
              <a:rPr lang="en-US" sz="1200" b="1" kern="1200" dirty="0">
                <a:solidFill>
                  <a:schemeClr val="tx1"/>
                </a:solidFill>
                <a:effectLst/>
                <a:latin typeface="Arial" charset="0"/>
                <a:ea typeface="+mn-ea"/>
                <a:cs typeface="Arial" charset="0"/>
              </a:rPr>
              <a:t>Measurable</a:t>
            </a:r>
            <a:endParaRPr lang="en-US" sz="1100" kern="1200" dirty="0">
              <a:solidFill>
                <a:schemeClr val="tx1"/>
              </a:solidFill>
              <a:effectLst/>
              <a:latin typeface="Arial" charset="0"/>
              <a:ea typeface="+mn-ea"/>
              <a:cs typeface="Arial" charset="0"/>
            </a:endParaRPr>
          </a:p>
          <a:p>
            <a:r>
              <a:rPr lang="en-US" sz="1200" kern="1200" dirty="0">
                <a:solidFill>
                  <a:schemeClr val="tx1"/>
                </a:solidFill>
                <a:effectLst/>
                <a:latin typeface="Arial" charset="0"/>
                <a:ea typeface="+mn-ea"/>
                <a:cs typeface="Arial" charset="0"/>
              </a:rPr>
              <a:t>Progress towards objectives often need to be to be monitored whilst work is under way. It is also very useful to know when that work has been done and the objectives are completed. A measurable objective achieves this end.</a:t>
            </a:r>
            <a:endParaRPr lang="en-US" sz="1100" kern="1200" dirty="0">
              <a:solidFill>
                <a:schemeClr val="tx1"/>
              </a:solidFill>
              <a:effectLst/>
              <a:latin typeface="Arial" charset="0"/>
              <a:ea typeface="+mn-ea"/>
              <a:cs typeface="Arial" charset="0"/>
            </a:endParaRPr>
          </a:p>
          <a:p>
            <a:r>
              <a:rPr lang="en-US" sz="1200" kern="1200" dirty="0">
                <a:solidFill>
                  <a:schemeClr val="tx1"/>
                </a:solidFill>
                <a:effectLst/>
                <a:latin typeface="Arial" charset="0"/>
                <a:ea typeface="+mn-ea"/>
                <a:cs typeface="Arial" charset="0"/>
              </a:rPr>
              <a:t> </a:t>
            </a:r>
            <a:endParaRPr lang="en-US" sz="1100" kern="1200" dirty="0">
              <a:solidFill>
                <a:schemeClr val="tx1"/>
              </a:solidFill>
              <a:effectLst/>
              <a:latin typeface="Arial" charset="0"/>
              <a:ea typeface="+mn-ea"/>
              <a:cs typeface="Arial" charset="0"/>
            </a:endParaRPr>
          </a:p>
          <a:p>
            <a:r>
              <a:rPr lang="en-US" sz="1200" b="1" kern="1200" dirty="0">
                <a:solidFill>
                  <a:schemeClr val="tx1"/>
                </a:solidFill>
                <a:effectLst/>
                <a:latin typeface="Arial" charset="0"/>
                <a:ea typeface="+mn-ea"/>
                <a:cs typeface="Arial" charset="0"/>
              </a:rPr>
              <a:t>Achievable</a:t>
            </a:r>
            <a:endParaRPr lang="en-US" sz="1100" kern="1200" dirty="0">
              <a:solidFill>
                <a:schemeClr val="tx1"/>
              </a:solidFill>
              <a:effectLst/>
              <a:latin typeface="Arial" charset="0"/>
              <a:ea typeface="+mn-ea"/>
              <a:cs typeface="Arial" charset="0"/>
            </a:endParaRPr>
          </a:p>
          <a:p>
            <a:r>
              <a:rPr lang="en-US" sz="1200" kern="1200" dirty="0">
                <a:solidFill>
                  <a:schemeClr val="tx1"/>
                </a:solidFill>
                <a:effectLst/>
                <a:latin typeface="Arial" charset="0"/>
                <a:ea typeface="+mn-ea"/>
                <a:cs typeface="Arial" charset="0"/>
              </a:rPr>
              <a:t>Achievable objectives ensure that everything is in place and that if the person does not reach the goals they cannot reasonably point the finger elsewhere.</a:t>
            </a:r>
            <a:endParaRPr lang="en-US" sz="1100" kern="1200" dirty="0">
              <a:solidFill>
                <a:schemeClr val="tx1"/>
              </a:solidFill>
              <a:effectLst/>
              <a:latin typeface="Arial" charset="0"/>
              <a:ea typeface="+mn-ea"/>
              <a:cs typeface="Arial" charset="0"/>
            </a:endParaRPr>
          </a:p>
          <a:p>
            <a:r>
              <a:rPr lang="en-US" sz="1200" kern="1200" dirty="0">
                <a:solidFill>
                  <a:schemeClr val="tx1"/>
                </a:solidFill>
                <a:effectLst/>
                <a:latin typeface="Arial" charset="0"/>
                <a:ea typeface="+mn-ea"/>
                <a:cs typeface="Arial" charset="0"/>
              </a:rPr>
              <a:t>Objectives may become un-achievable because of:</a:t>
            </a:r>
            <a:endParaRPr lang="en-US" sz="1100" kern="1200" dirty="0">
              <a:solidFill>
                <a:schemeClr val="tx1"/>
              </a:solidFill>
              <a:effectLst/>
              <a:latin typeface="Arial" charset="0"/>
              <a:ea typeface="+mn-ea"/>
              <a:cs typeface="Arial" charset="0"/>
            </a:endParaRPr>
          </a:p>
          <a:p>
            <a:pPr lvl="1"/>
            <a:r>
              <a:rPr lang="en-US" sz="1200" kern="1200" dirty="0">
                <a:solidFill>
                  <a:schemeClr val="tx1"/>
                </a:solidFill>
                <a:effectLst/>
                <a:latin typeface="Arial" charset="0"/>
                <a:ea typeface="+mn-ea"/>
                <a:cs typeface="Arial" charset="0"/>
              </a:rPr>
              <a:t>lack of skills</a:t>
            </a:r>
            <a:endParaRPr lang="en-US" sz="1100" kern="1200" dirty="0">
              <a:solidFill>
                <a:schemeClr val="tx1"/>
              </a:solidFill>
              <a:effectLst/>
              <a:latin typeface="Arial" charset="0"/>
              <a:ea typeface="+mn-ea"/>
              <a:cs typeface="Arial" charset="0"/>
            </a:endParaRPr>
          </a:p>
          <a:p>
            <a:pPr lvl="1"/>
            <a:r>
              <a:rPr lang="en-US" sz="1200" kern="1200" dirty="0">
                <a:solidFill>
                  <a:schemeClr val="tx1"/>
                </a:solidFill>
                <a:effectLst/>
                <a:latin typeface="Arial" charset="0"/>
                <a:ea typeface="+mn-ea"/>
                <a:cs typeface="Arial" charset="0"/>
              </a:rPr>
              <a:t>not having enough resources (computers, tools, etc.)</a:t>
            </a:r>
            <a:endParaRPr lang="en-US" sz="1100" kern="1200" dirty="0">
              <a:solidFill>
                <a:schemeClr val="tx1"/>
              </a:solidFill>
              <a:effectLst/>
              <a:latin typeface="Arial" charset="0"/>
              <a:ea typeface="+mn-ea"/>
              <a:cs typeface="Arial" charset="0"/>
            </a:endParaRPr>
          </a:p>
          <a:p>
            <a:pPr lvl="1"/>
            <a:r>
              <a:rPr lang="en-US" sz="1200" kern="1200" dirty="0">
                <a:solidFill>
                  <a:schemeClr val="tx1"/>
                </a:solidFill>
                <a:effectLst/>
                <a:latin typeface="Arial" charset="0"/>
                <a:ea typeface="+mn-ea"/>
                <a:cs typeface="Arial" charset="0"/>
              </a:rPr>
              <a:t>not having access to key people</a:t>
            </a:r>
            <a:endParaRPr lang="en-US" sz="1100" kern="1200" dirty="0">
              <a:solidFill>
                <a:schemeClr val="tx1"/>
              </a:solidFill>
              <a:effectLst/>
              <a:latin typeface="Arial" charset="0"/>
              <a:ea typeface="+mn-ea"/>
              <a:cs typeface="Arial" charset="0"/>
            </a:endParaRPr>
          </a:p>
          <a:p>
            <a:pPr lvl="1"/>
            <a:r>
              <a:rPr lang="en-US" sz="1200" kern="1200" dirty="0">
                <a:solidFill>
                  <a:schemeClr val="tx1"/>
                </a:solidFill>
                <a:effectLst/>
                <a:latin typeface="Arial" charset="0"/>
                <a:ea typeface="+mn-ea"/>
                <a:cs typeface="Arial" charset="0"/>
              </a:rPr>
              <a:t>not having management support</a:t>
            </a:r>
            <a:endParaRPr lang="en-US" sz="1100" kern="1200" dirty="0">
              <a:solidFill>
                <a:schemeClr val="tx1"/>
              </a:solidFill>
              <a:effectLst/>
              <a:latin typeface="Arial" charset="0"/>
              <a:ea typeface="+mn-ea"/>
              <a:cs typeface="Arial" charset="0"/>
            </a:endParaRPr>
          </a:p>
          <a:p>
            <a:pPr lvl="1"/>
            <a:r>
              <a:rPr lang="en-US" sz="1200" kern="1200" dirty="0" err="1">
                <a:solidFill>
                  <a:schemeClr val="tx1"/>
                </a:solidFill>
                <a:effectLst/>
                <a:latin typeface="Arial" charset="0"/>
                <a:ea typeface="+mn-ea"/>
                <a:cs typeface="Arial" charset="0"/>
              </a:rPr>
              <a:t>etc</a:t>
            </a:r>
            <a:endParaRPr lang="en-US" sz="1100" kern="1200" dirty="0">
              <a:solidFill>
                <a:schemeClr val="tx1"/>
              </a:solidFill>
              <a:effectLst/>
              <a:latin typeface="Arial" charset="0"/>
              <a:ea typeface="+mn-ea"/>
              <a:cs typeface="Arial" charset="0"/>
            </a:endParaRPr>
          </a:p>
          <a:p>
            <a:r>
              <a:rPr lang="en-US" sz="1200" kern="1200" dirty="0">
                <a:solidFill>
                  <a:schemeClr val="tx1"/>
                </a:solidFill>
                <a:effectLst/>
                <a:latin typeface="Arial" charset="0"/>
                <a:ea typeface="+mn-ea"/>
                <a:cs typeface="Arial" charset="0"/>
              </a:rPr>
              <a:t> </a:t>
            </a:r>
            <a:endParaRPr lang="en-US" sz="1100" kern="1200" dirty="0">
              <a:solidFill>
                <a:schemeClr val="tx1"/>
              </a:solidFill>
              <a:effectLst/>
              <a:latin typeface="Arial" charset="0"/>
              <a:ea typeface="+mn-ea"/>
              <a:cs typeface="Arial" charset="0"/>
            </a:endParaRPr>
          </a:p>
          <a:p>
            <a:r>
              <a:rPr lang="en-US" sz="1200" b="1" kern="1200" dirty="0">
                <a:solidFill>
                  <a:schemeClr val="tx1"/>
                </a:solidFill>
                <a:effectLst/>
                <a:latin typeface="Arial" charset="0"/>
                <a:ea typeface="+mn-ea"/>
                <a:cs typeface="Arial" charset="0"/>
              </a:rPr>
              <a:t>Relevant</a:t>
            </a:r>
            <a:endParaRPr lang="en-US" sz="1100" kern="1200" dirty="0">
              <a:solidFill>
                <a:schemeClr val="tx1"/>
              </a:solidFill>
              <a:effectLst/>
              <a:latin typeface="Arial" charset="0"/>
              <a:ea typeface="+mn-ea"/>
              <a:cs typeface="Arial" charset="0"/>
            </a:endParaRPr>
          </a:p>
          <a:p>
            <a:r>
              <a:rPr lang="en-US" sz="1200" kern="1200" dirty="0">
                <a:solidFill>
                  <a:schemeClr val="tx1"/>
                </a:solidFill>
                <a:effectLst/>
                <a:latin typeface="Arial" charset="0"/>
                <a:ea typeface="+mn-ea"/>
                <a:cs typeface="Arial" charset="0"/>
              </a:rPr>
              <a:t>Objectives should also add useful value within the context where they are being set, being aligned with strategies and higher goals.</a:t>
            </a:r>
            <a:endParaRPr lang="en-US" sz="1100" kern="1200" dirty="0">
              <a:solidFill>
                <a:schemeClr val="tx1"/>
              </a:solidFill>
              <a:effectLst/>
              <a:latin typeface="Arial" charset="0"/>
              <a:ea typeface="+mn-ea"/>
              <a:cs typeface="Arial" charset="0"/>
            </a:endParaRPr>
          </a:p>
          <a:p>
            <a:r>
              <a:rPr lang="en-US" sz="1200" kern="1200" dirty="0">
                <a:solidFill>
                  <a:schemeClr val="tx1"/>
                </a:solidFill>
                <a:effectLst/>
                <a:latin typeface="Arial" charset="0"/>
                <a:ea typeface="+mn-ea"/>
                <a:cs typeface="Arial" charset="0"/>
              </a:rPr>
              <a:t> </a:t>
            </a:r>
            <a:endParaRPr lang="en-US" sz="1100" kern="1200" dirty="0">
              <a:solidFill>
                <a:schemeClr val="tx1"/>
              </a:solidFill>
              <a:effectLst/>
              <a:latin typeface="Arial" charset="0"/>
              <a:ea typeface="+mn-ea"/>
              <a:cs typeface="Arial" charset="0"/>
            </a:endParaRPr>
          </a:p>
          <a:p>
            <a:r>
              <a:rPr lang="en-US" sz="1200" b="1" kern="1200" dirty="0">
                <a:solidFill>
                  <a:schemeClr val="tx1"/>
                </a:solidFill>
                <a:effectLst/>
                <a:latin typeface="Arial" charset="0"/>
                <a:ea typeface="+mn-ea"/>
                <a:cs typeface="Arial" charset="0"/>
              </a:rPr>
              <a:t>Timely</a:t>
            </a:r>
            <a:endParaRPr lang="en-US" sz="1100" kern="1200" dirty="0">
              <a:solidFill>
                <a:schemeClr val="tx1"/>
              </a:solidFill>
              <a:effectLst/>
              <a:latin typeface="Arial" charset="0"/>
              <a:ea typeface="+mn-ea"/>
              <a:cs typeface="Arial" charset="0"/>
            </a:endParaRPr>
          </a:p>
          <a:p>
            <a:r>
              <a:rPr lang="en-US" sz="1200" kern="1200" dirty="0">
                <a:solidFill>
                  <a:schemeClr val="tx1"/>
                </a:solidFill>
                <a:effectLst/>
                <a:latin typeface="Arial" charset="0"/>
                <a:ea typeface="+mn-ea"/>
                <a:cs typeface="Arial" charset="0"/>
              </a:rPr>
              <a:t>What is required by when. This may also include details of delivery, stating (if relevant) where objectives are to be completed. Giving a time scale adds appropriate sense of urgency and ensures that the objectives do not span over an unreasonably long timescale.</a:t>
            </a:r>
            <a:endParaRPr lang="en-US" sz="1100" kern="1200" dirty="0">
              <a:solidFill>
                <a:schemeClr val="tx1"/>
              </a:solidFill>
              <a:effectLst/>
              <a:latin typeface="Arial" charset="0"/>
              <a:ea typeface="+mn-ea"/>
              <a:cs typeface="Arial" charset="0"/>
            </a:endParaRPr>
          </a:p>
          <a:p>
            <a:r>
              <a:rPr lang="en-US" sz="1200" kern="1200" dirty="0">
                <a:solidFill>
                  <a:schemeClr val="tx1"/>
                </a:solidFill>
                <a:effectLst/>
                <a:latin typeface="Arial" charset="0"/>
                <a:ea typeface="+mn-ea"/>
                <a:cs typeface="Arial" charset="0"/>
              </a:rPr>
              <a:t> </a:t>
            </a:r>
            <a:endParaRPr lang="en-US" sz="1100" kern="1200" dirty="0">
              <a:solidFill>
                <a:schemeClr val="tx1"/>
              </a:solidFill>
              <a:effectLst/>
              <a:latin typeface="Arial" charset="0"/>
              <a:ea typeface="+mn-ea"/>
              <a:cs typeface="Arial" charset="0"/>
            </a:endParaRPr>
          </a:p>
          <a:p>
            <a:r>
              <a:rPr lang="en-US" sz="1200" kern="1200" dirty="0">
                <a:solidFill>
                  <a:schemeClr val="tx1"/>
                </a:solidFill>
                <a:effectLst/>
                <a:latin typeface="Arial" charset="0"/>
                <a:ea typeface="+mn-ea"/>
                <a:cs typeface="Arial" charset="0"/>
              </a:rPr>
              <a:t> </a:t>
            </a:r>
            <a:endParaRPr lang="en-US" sz="1100" kern="1200" dirty="0">
              <a:solidFill>
                <a:schemeClr val="tx1"/>
              </a:solidFill>
              <a:effectLst/>
              <a:latin typeface="Arial" charset="0"/>
              <a:ea typeface="+mn-ea"/>
              <a:cs typeface="Arial" charset="0"/>
            </a:endParaRPr>
          </a:p>
          <a:p>
            <a:r>
              <a:rPr lang="en-US" sz="1200" kern="1200" dirty="0">
                <a:solidFill>
                  <a:schemeClr val="tx1"/>
                </a:solidFill>
                <a:effectLst/>
                <a:latin typeface="Arial" charset="0"/>
                <a:ea typeface="+mn-ea"/>
                <a:cs typeface="Arial" charset="0"/>
              </a:rPr>
              <a:t> </a:t>
            </a:r>
          </a:p>
          <a:p>
            <a:pPr>
              <a:defRPr/>
            </a:pPr>
            <a:endParaRPr lang="en-US" sz="1100" dirty="0">
              <a:latin typeface="Arial" pitchFamily="34" charset="0"/>
              <a:cs typeface="Arial" pitchFamily="34" charset="0"/>
            </a:endParaRPr>
          </a:p>
        </p:txBody>
      </p:sp>
      <p:sp>
        <p:nvSpPr>
          <p:cNvPr id="132100" name="Slide Image Placeholder 6"/>
          <p:cNvSpPr>
            <a:spLocks noGrp="1" noRot="1" noChangeAspect="1" noTextEdit="1"/>
          </p:cNvSpPr>
          <p:nvPr>
            <p:ph type="sldImg"/>
          </p:nvPr>
        </p:nvSpPr>
        <p:spPr>
          <a:ln/>
        </p:spPr>
      </p:sp>
    </p:spTree>
    <p:extLst>
      <p:ext uri="{BB962C8B-B14F-4D97-AF65-F5344CB8AC3E}">
        <p14:creationId xmlns:p14="http://schemas.microsoft.com/office/powerpoint/2010/main" val="13490449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xfrm>
            <a:off x="1143000" y="533400"/>
            <a:ext cx="4572000" cy="3429000"/>
          </a:xfrm>
          <a:solidFill>
            <a:srgbClr val="FFFFFF"/>
          </a:solidFill>
          <a:ln/>
        </p:spPr>
      </p:sp>
      <p:sp>
        <p:nvSpPr>
          <p:cNvPr id="91139" name="Rectangle 3"/>
          <p:cNvSpPr>
            <a:spLocks noChangeArrowheads="1"/>
          </p:cNvSpPr>
          <p:nvPr/>
        </p:nvSpPr>
        <p:spPr bwMode="auto">
          <a:xfrm>
            <a:off x="1143000" y="4688666"/>
            <a:ext cx="4191000" cy="2769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Arial" pitchFamily="34" charset="0"/>
                <a:cs typeface="Arial" pitchFamily="34" charset="0"/>
              </a:defRPr>
            </a:lvl1pPr>
            <a:lvl2pPr marL="742950" indent="-285750" eaLnBrk="0" hangingPunct="0">
              <a:defRPr sz="2400" b="1">
                <a:solidFill>
                  <a:schemeClr val="tx1"/>
                </a:solidFill>
                <a:latin typeface="Arial" pitchFamily="34" charset="0"/>
                <a:cs typeface="Arial" pitchFamily="34" charset="0"/>
              </a:defRPr>
            </a:lvl2pPr>
            <a:lvl3pPr marL="1143000" indent="-228600" eaLnBrk="0" hangingPunct="0">
              <a:defRPr sz="2400" b="1">
                <a:solidFill>
                  <a:schemeClr val="tx1"/>
                </a:solidFill>
                <a:latin typeface="Arial" pitchFamily="34" charset="0"/>
                <a:cs typeface="Arial" pitchFamily="34" charset="0"/>
              </a:defRPr>
            </a:lvl3pPr>
            <a:lvl4pPr marL="1600200" indent="-228600" eaLnBrk="0" hangingPunct="0">
              <a:defRPr sz="2400" b="1">
                <a:solidFill>
                  <a:schemeClr val="tx1"/>
                </a:solidFill>
                <a:latin typeface="Arial" pitchFamily="34" charset="0"/>
                <a:cs typeface="Arial" pitchFamily="34" charset="0"/>
              </a:defRPr>
            </a:lvl4pPr>
            <a:lvl5pPr marL="2057400" indent="-228600" eaLnBrk="0" hangingPunct="0">
              <a:defRPr sz="2400"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400"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400"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400"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400" b="1">
                <a:solidFill>
                  <a:schemeClr val="tx1"/>
                </a:solidFill>
                <a:latin typeface="Arial" pitchFamily="34" charset="0"/>
                <a:cs typeface="Arial" pitchFamily="34" charset="0"/>
              </a:defRPr>
            </a:lvl9pPr>
          </a:lstStyle>
          <a:p>
            <a:pPr eaLnBrk="1" hangingPunct="1">
              <a:spcBef>
                <a:spcPct val="50000"/>
              </a:spcBef>
            </a:pPr>
            <a:r>
              <a:rPr lang="en-US" altLang="en-US" sz="1200"/>
              <a:t>Introduce the learning methods</a:t>
            </a:r>
          </a:p>
          <a:p>
            <a:pPr eaLnBrk="1" hangingPunct="1">
              <a:spcBef>
                <a:spcPct val="50000"/>
              </a:spcBef>
            </a:pPr>
            <a:endParaRPr lang="en-US" altLang="en-US" sz="1200"/>
          </a:p>
          <a:p>
            <a:pPr eaLnBrk="1" hangingPunct="1">
              <a:spcBef>
                <a:spcPct val="50000"/>
              </a:spcBef>
              <a:buFont typeface="Wingdings" pitchFamily="2" charset="2"/>
              <a:buChar char="§"/>
            </a:pPr>
            <a:r>
              <a:rPr lang="en-US" altLang="en-US" sz="1200" b="0"/>
              <a:t>Lecture </a:t>
            </a:r>
          </a:p>
          <a:p>
            <a:pPr eaLnBrk="1" hangingPunct="1">
              <a:spcBef>
                <a:spcPct val="50000"/>
              </a:spcBef>
              <a:buFont typeface="Wingdings" pitchFamily="2" charset="2"/>
              <a:buChar char="§"/>
            </a:pPr>
            <a:r>
              <a:rPr lang="en-US" altLang="en-US" sz="1200" b="0"/>
              <a:t>Group discussion</a:t>
            </a:r>
          </a:p>
          <a:p>
            <a:pPr eaLnBrk="1" hangingPunct="1">
              <a:spcBef>
                <a:spcPct val="50000"/>
              </a:spcBef>
              <a:buFont typeface="Wingdings" pitchFamily="2" charset="2"/>
              <a:buChar char="§"/>
            </a:pPr>
            <a:r>
              <a:rPr lang="en-US" altLang="en-US" sz="1200" b="0"/>
              <a:t>Questions and answer</a:t>
            </a:r>
          </a:p>
          <a:p>
            <a:pPr eaLnBrk="1" hangingPunct="1">
              <a:spcBef>
                <a:spcPct val="50000"/>
              </a:spcBef>
              <a:buFont typeface="Wingdings" pitchFamily="2" charset="2"/>
              <a:buChar char="§"/>
            </a:pPr>
            <a:r>
              <a:rPr lang="en-US" altLang="en-US" sz="1200" b="0"/>
              <a:t>Role-play</a:t>
            </a:r>
          </a:p>
          <a:p>
            <a:pPr eaLnBrk="1" hangingPunct="1">
              <a:spcBef>
                <a:spcPct val="50000"/>
              </a:spcBef>
              <a:buFont typeface="Wingdings" pitchFamily="2" charset="2"/>
              <a:buChar char="§"/>
            </a:pPr>
            <a:r>
              <a:rPr lang="en-US" altLang="en-US" sz="1200" b="0"/>
              <a:t>Case study</a:t>
            </a:r>
          </a:p>
          <a:p>
            <a:pPr eaLnBrk="1" hangingPunct="1">
              <a:spcBef>
                <a:spcPct val="50000"/>
              </a:spcBef>
              <a:buFont typeface="Wingdings" pitchFamily="2" charset="2"/>
              <a:buChar char="§"/>
            </a:pPr>
            <a:r>
              <a:rPr lang="en-US" altLang="en-US" sz="1200" b="0"/>
              <a:t>Game</a:t>
            </a:r>
          </a:p>
          <a:p>
            <a:pPr eaLnBrk="1" hangingPunct="1">
              <a:spcBef>
                <a:spcPct val="50000"/>
              </a:spcBef>
              <a:buFont typeface="Wingdings" pitchFamily="2" charset="2"/>
              <a:buChar char="§"/>
            </a:pPr>
            <a:r>
              <a:rPr lang="en-US" altLang="en-US" sz="1200" b="0"/>
              <a:t>Presentation</a:t>
            </a:r>
          </a:p>
          <a:p>
            <a:pPr eaLnBrk="1" hangingPunct="1">
              <a:spcBef>
                <a:spcPct val="50000"/>
              </a:spcBef>
              <a:buFont typeface="Wingdings" pitchFamily="2" charset="2"/>
              <a:buChar char="§"/>
            </a:pPr>
            <a:r>
              <a:rPr lang="en-US" altLang="en-US" sz="1200" b="0"/>
              <a:t>Application</a:t>
            </a:r>
          </a:p>
        </p:txBody>
      </p:sp>
    </p:spTree>
    <p:extLst>
      <p:ext uri="{BB962C8B-B14F-4D97-AF65-F5344CB8AC3E}">
        <p14:creationId xmlns:p14="http://schemas.microsoft.com/office/powerpoint/2010/main" val="159057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2478E03-ADE4-45A2-9CFB-19F6913F4B00}" type="slidenum">
              <a:rPr lang="en-US" smtClean="0"/>
              <a:t>24</a:t>
            </a:fld>
            <a:endParaRPr lang="en-US"/>
          </a:p>
        </p:txBody>
      </p:sp>
    </p:spTree>
    <p:extLst>
      <p:ext uri="{BB962C8B-B14F-4D97-AF65-F5344CB8AC3E}">
        <p14:creationId xmlns:p14="http://schemas.microsoft.com/office/powerpoint/2010/main" val="12862877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xfrm>
            <a:off x="1143000" y="533400"/>
            <a:ext cx="4572000" cy="3429000"/>
          </a:xfrm>
          <a:solidFill>
            <a:srgbClr val="FFFFFF"/>
          </a:solidFill>
          <a:ln/>
        </p:spPr>
      </p:sp>
      <p:sp>
        <p:nvSpPr>
          <p:cNvPr id="91139" name="Rectangle 3"/>
          <p:cNvSpPr>
            <a:spLocks noChangeArrowheads="1"/>
          </p:cNvSpPr>
          <p:nvPr/>
        </p:nvSpPr>
        <p:spPr bwMode="auto">
          <a:xfrm>
            <a:off x="1143000" y="4688666"/>
            <a:ext cx="4191000" cy="2769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Arial" pitchFamily="34" charset="0"/>
                <a:cs typeface="Arial" pitchFamily="34" charset="0"/>
              </a:defRPr>
            </a:lvl1pPr>
            <a:lvl2pPr marL="742950" indent="-285750" eaLnBrk="0" hangingPunct="0">
              <a:defRPr sz="2400" b="1">
                <a:solidFill>
                  <a:schemeClr val="tx1"/>
                </a:solidFill>
                <a:latin typeface="Arial" pitchFamily="34" charset="0"/>
                <a:cs typeface="Arial" pitchFamily="34" charset="0"/>
              </a:defRPr>
            </a:lvl2pPr>
            <a:lvl3pPr marL="1143000" indent="-228600" eaLnBrk="0" hangingPunct="0">
              <a:defRPr sz="2400" b="1">
                <a:solidFill>
                  <a:schemeClr val="tx1"/>
                </a:solidFill>
                <a:latin typeface="Arial" pitchFamily="34" charset="0"/>
                <a:cs typeface="Arial" pitchFamily="34" charset="0"/>
              </a:defRPr>
            </a:lvl3pPr>
            <a:lvl4pPr marL="1600200" indent="-228600" eaLnBrk="0" hangingPunct="0">
              <a:defRPr sz="2400" b="1">
                <a:solidFill>
                  <a:schemeClr val="tx1"/>
                </a:solidFill>
                <a:latin typeface="Arial" pitchFamily="34" charset="0"/>
                <a:cs typeface="Arial" pitchFamily="34" charset="0"/>
              </a:defRPr>
            </a:lvl4pPr>
            <a:lvl5pPr marL="2057400" indent="-228600" eaLnBrk="0" hangingPunct="0">
              <a:defRPr sz="2400"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400"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400"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400"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400" b="1">
                <a:solidFill>
                  <a:schemeClr val="tx1"/>
                </a:solidFill>
                <a:latin typeface="Arial" pitchFamily="34" charset="0"/>
                <a:cs typeface="Arial" pitchFamily="34" charset="0"/>
              </a:defRPr>
            </a:lvl9pPr>
          </a:lstStyle>
          <a:p>
            <a:pPr eaLnBrk="1" hangingPunct="1">
              <a:spcBef>
                <a:spcPct val="50000"/>
              </a:spcBef>
            </a:pPr>
            <a:r>
              <a:rPr lang="en-US" altLang="en-US" sz="1200"/>
              <a:t>Introduce the learning methods</a:t>
            </a:r>
          </a:p>
          <a:p>
            <a:pPr eaLnBrk="1" hangingPunct="1">
              <a:spcBef>
                <a:spcPct val="50000"/>
              </a:spcBef>
            </a:pPr>
            <a:endParaRPr lang="en-US" altLang="en-US" sz="1200"/>
          </a:p>
          <a:p>
            <a:pPr eaLnBrk="1" hangingPunct="1">
              <a:spcBef>
                <a:spcPct val="50000"/>
              </a:spcBef>
              <a:buFont typeface="Wingdings" pitchFamily="2" charset="2"/>
              <a:buChar char="§"/>
            </a:pPr>
            <a:r>
              <a:rPr lang="en-US" altLang="en-US" sz="1200" b="0"/>
              <a:t>Lecture </a:t>
            </a:r>
          </a:p>
          <a:p>
            <a:pPr eaLnBrk="1" hangingPunct="1">
              <a:spcBef>
                <a:spcPct val="50000"/>
              </a:spcBef>
              <a:buFont typeface="Wingdings" pitchFamily="2" charset="2"/>
              <a:buChar char="§"/>
            </a:pPr>
            <a:r>
              <a:rPr lang="en-US" altLang="en-US" sz="1200" b="0"/>
              <a:t>Group discussion</a:t>
            </a:r>
          </a:p>
          <a:p>
            <a:pPr eaLnBrk="1" hangingPunct="1">
              <a:spcBef>
                <a:spcPct val="50000"/>
              </a:spcBef>
              <a:buFont typeface="Wingdings" pitchFamily="2" charset="2"/>
              <a:buChar char="§"/>
            </a:pPr>
            <a:r>
              <a:rPr lang="en-US" altLang="en-US" sz="1200" b="0"/>
              <a:t>Questions and answer</a:t>
            </a:r>
          </a:p>
          <a:p>
            <a:pPr eaLnBrk="1" hangingPunct="1">
              <a:spcBef>
                <a:spcPct val="50000"/>
              </a:spcBef>
              <a:buFont typeface="Wingdings" pitchFamily="2" charset="2"/>
              <a:buChar char="§"/>
            </a:pPr>
            <a:r>
              <a:rPr lang="en-US" altLang="en-US" sz="1200" b="0"/>
              <a:t>Role-play</a:t>
            </a:r>
          </a:p>
          <a:p>
            <a:pPr eaLnBrk="1" hangingPunct="1">
              <a:spcBef>
                <a:spcPct val="50000"/>
              </a:spcBef>
              <a:buFont typeface="Wingdings" pitchFamily="2" charset="2"/>
              <a:buChar char="§"/>
            </a:pPr>
            <a:r>
              <a:rPr lang="en-US" altLang="en-US" sz="1200" b="0"/>
              <a:t>Case study</a:t>
            </a:r>
          </a:p>
          <a:p>
            <a:pPr eaLnBrk="1" hangingPunct="1">
              <a:spcBef>
                <a:spcPct val="50000"/>
              </a:spcBef>
              <a:buFont typeface="Wingdings" pitchFamily="2" charset="2"/>
              <a:buChar char="§"/>
            </a:pPr>
            <a:r>
              <a:rPr lang="en-US" altLang="en-US" sz="1200" b="0"/>
              <a:t>Game</a:t>
            </a:r>
          </a:p>
          <a:p>
            <a:pPr eaLnBrk="1" hangingPunct="1">
              <a:spcBef>
                <a:spcPct val="50000"/>
              </a:spcBef>
              <a:buFont typeface="Wingdings" pitchFamily="2" charset="2"/>
              <a:buChar char="§"/>
            </a:pPr>
            <a:r>
              <a:rPr lang="en-US" altLang="en-US" sz="1200" b="0"/>
              <a:t>Presentation</a:t>
            </a:r>
          </a:p>
          <a:p>
            <a:pPr eaLnBrk="1" hangingPunct="1">
              <a:spcBef>
                <a:spcPct val="50000"/>
              </a:spcBef>
              <a:buFont typeface="Wingdings" pitchFamily="2" charset="2"/>
              <a:buChar char="§"/>
            </a:pPr>
            <a:r>
              <a:rPr lang="en-US" altLang="en-US" sz="1200" b="0"/>
              <a:t>Application</a:t>
            </a:r>
          </a:p>
        </p:txBody>
      </p:sp>
    </p:spTree>
    <p:extLst>
      <p:ext uri="{BB962C8B-B14F-4D97-AF65-F5344CB8AC3E}">
        <p14:creationId xmlns:p14="http://schemas.microsoft.com/office/powerpoint/2010/main" val="26190448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xfrm>
            <a:off x="1143000" y="533400"/>
            <a:ext cx="4572000" cy="3429000"/>
          </a:xfrm>
          <a:solidFill>
            <a:srgbClr val="FFFFFF"/>
          </a:solidFill>
          <a:ln/>
        </p:spPr>
      </p:sp>
      <p:sp>
        <p:nvSpPr>
          <p:cNvPr id="91139" name="Rectangle 3"/>
          <p:cNvSpPr>
            <a:spLocks noChangeArrowheads="1"/>
          </p:cNvSpPr>
          <p:nvPr/>
        </p:nvSpPr>
        <p:spPr bwMode="auto">
          <a:xfrm>
            <a:off x="1143000" y="4688666"/>
            <a:ext cx="4191000" cy="2769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Arial" pitchFamily="34" charset="0"/>
                <a:cs typeface="Arial" pitchFamily="34" charset="0"/>
              </a:defRPr>
            </a:lvl1pPr>
            <a:lvl2pPr marL="742950" indent="-285750" eaLnBrk="0" hangingPunct="0">
              <a:defRPr sz="2400" b="1">
                <a:solidFill>
                  <a:schemeClr val="tx1"/>
                </a:solidFill>
                <a:latin typeface="Arial" pitchFamily="34" charset="0"/>
                <a:cs typeface="Arial" pitchFamily="34" charset="0"/>
              </a:defRPr>
            </a:lvl2pPr>
            <a:lvl3pPr marL="1143000" indent="-228600" eaLnBrk="0" hangingPunct="0">
              <a:defRPr sz="2400" b="1">
                <a:solidFill>
                  <a:schemeClr val="tx1"/>
                </a:solidFill>
                <a:latin typeface="Arial" pitchFamily="34" charset="0"/>
                <a:cs typeface="Arial" pitchFamily="34" charset="0"/>
              </a:defRPr>
            </a:lvl3pPr>
            <a:lvl4pPr marL="1600200" indent="-228600" eaLnBrk="0" hangingPunct="0">
              <a:defRPr sz="2400" b="1">
                <a:solidFill>
                  <a:schemeClr val="tx1"/>
                </a:solidFill>
                <a:latin typeface="Arial" pitchFamily="34" charset="0"/>
                <a:cs typeface="Arial" pitchFamily="34" charset="0"/>
              </a:defRPr>
            </a:lvl4pPr>
            <a:lvl5pPr marL="2057400" indent="-228600" eaLnBrk="0" hangingPunct="0">
              <a:defRPr sz="2400"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400"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400"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400"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400" b="1">
                <a:solidFill>
                  <a:schemeClr val="tx1"/>
                </a:solidFill>
                <a:latin typeface="Arial" pitchFamily="34" charset="0"/>
                <a:cs typeface="Arial" pitchFamily="34" charset="0"/>
              </a:defRPr>
            </a:lvl9pPr>
          </a:lstStyle>
          <a:p>
            <a:pPr eaLnBrk="1" hangingPunct="1">
              <a:spcBef>
                <a:spcPct val="50000"/>
              </a:spcBef>
            </a:pPr>
            <a:r>
              <a:rPr lang="en-US" altLang="en-US" sz="1200"/>
              <a:t>Introduce the learning methods</a:t>
            </a:r>
          </a:p>
          <a:p>
            <a:pPr eaLnBrk="1" hangingPunct="1">
              <a:spcBef>
                <a:spcPct val="50000"/>
              </a:spcBef>
            </a:pPr>
            <a:endParaRPr lang="en-US" altLang="en-US" sz="1200"/>
          </a:p>
          <a:p>
            <a:pPr eaLnBrk="1" hangingPunct="1">
              <a:spcBef>
                <a:spcPct val="50000"/>
              </a:spcBef>
              <a:buFont typeface="Wingdings" pitchFamily="2" charset="2"/>
              <a:buChar char="§"/>
            </a:pPr>
            <a:r>
              <a:rPr lang="en-US" altLang="en-US" sz="1200" b="0"/>
              <a:t>Lecture </a:t>
            </a:r>
          </a:p>
          <a:p>
            <a:pPr eaLnBrk="1" hangingPunct="1">
              <a:spcBef>
                <a:spcPct val="50000"/>
              </a:spcBef>
              <a:buFont typeface="Wingdings" pitchFamily="2" charset="2"/>
              <a:buChar char="§"/>
            </a:pPr>
            <a:r>
              <a:rPr lang="en-US" altLang="en-US" sz="1200" b="0"/>
              <a:t>Group discussion</a:t>
            </a:r>
          </a:p>
          <a:p>
            <a:pPr eaLnBrk="1" hangingPunct="1">
              <a:spcBef>
                <a:spcPct val="50000"/>
              </a:spcBef>
              <a:buFont typeface="Wingdings" pitchFamily="2" charset="2"/>
              <a:buChar char="§"/>
            </a:pPr>
            <a:r>
              <a:rPr lang="en-US" altLang="en-US" sz="1200" b="0"/>
              <a:t>Questions and answer</a:t>
            </a:r>
          </a:p>
          <a:p>
            <a:pPr eaLnBrk="1" hangingPunct="1">
              <a:spcBef>
                <a:spcPct val="50000"/>
              </a:spcBef>
              <a:buFont typeface="Wingdings" pitchFamily="2" charset="2"/>
              <a:buChar char="§"/>
            </a:pPr>
            <a:r>
              <a:rPr lang="en-US" altLang="en-US" sz="1200" b="0"/>
              <a:t>Role-play</a:t>
            </a:r>
          </a:p>
          <a:p>
            <a:pPr eaLnBrk="1" hangingPunct="1">
              <a:spcBef>
                <a:spcPct val="50000"/>
              </a:spcBef>
              <a:buFont typeface="Wingdings" pitchFamily="2" charset="2"/>
              <a:buChar char="§"/>
            </a:pPr>
            <a:r>
              <a:rPr lang="en-US" altLang="en-US" sz="1200" b="0"/>
              <a:t>Case study</a:t>
            </a:r>
          </a:p>
          <a:p>
            <a:pPr eaLnBrk="1" hangingPunct="1">
              <a:spcBef>
                <a:spcPct val="50000"/>
              </a:spcBef>
              <a:buFont typeface="Wingdings" pitchFamily="2" charset="2"/>
              <a:buChar char="§"/>
            </a:pPr>
            <a:r>
              <a:rPr lang="en-US" altLang="en-US" sz="1200" b="0"/>
              <a:t>Game</a:t>
            </a:r>
          </a:p>
          <a:p>
            <a:pPr eaLnBrk="1" hangingPunct="1">
              <a:spcBef>
                <a:spcPct val="50000"/>
              </a:spcBef>
              <a:buFont typeface="Wingdings" pitchFamily="2" charset="2"/>
              <a:buChar char="§"/>
            </a:pPr>
            <a:r>
              <a:rPr lang="en-US" altLang="en-US" sz="1200" b="0"/>
              <a:t>Presentation</a:t>
            </a:r>
          </a:p>
          <a:p>
            <a:pPr eaLnBrk="1" hangingPunct="1">
              <a:spcBef>
                <a:spcPct val="50000"/>
              </a:spcBef>
              <a:buFont typeface="Wingdings" pitchFamily="2" charset="2"/>
              <a:buChar char="§"/>
            </a:pPr>
            <a:r>
              <a:rPr lang="en-US" altLang="en-US" sz="1200" b="0"/>
              <a:t>Application</a:t>
            </a:r>
          </a:p>
        </p:txBody>
      </p:sp>
    </p:spTree>
    <p:extLst>
      <p:ext uri="{BB962C8B-B14F-4D97-AF65-F5344CB8AC3E}">
        <p14:creationId xmlns:p14="http://schemas.microsoft.com/office/powerpoint/2010/main" val="4063828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1FF8987D-FB50-479F-B3E4-5584A68911F1}" type="slidenum">
              <a:rPr lang="en-US" smtClean="0"/>
              <a:pPr eaLnBrk="1" hangingPunct="1"/>
              <a:t>6</a:t>
            </a:fld>
            <a:endParaRPr lang="en-US"/>
          </a:p>
        </p:txBody>
      </p:sp>
      <p:sp>
        <p:nvSpPr>
          <p:cNvPr id="137219" name="Rectangle 3"/>
          <p:cNvSpPr>
            <a:spLocks noGrp="1" noChangeArrowheads="1"/>
          </p:cNvSpPr>
          <p:nvPr>
            <p:ph type="body" idx="1"/>
          </p:nvPr>
        </p:nvSpPr>
        <p:spPr>
          <a:xfrm>
            <a:off x="914400" y="4343400"/>
            <a:ext cx="5105400" cy="4114800"/>
          </a:xfrm>
          <a:prstGeom prst="rect">
            <a:avLst/>
          </a:prstGeom>
          <a:ln/>
        </p:spPr>
        <p:txBody>
          <a:bodyPr/>
          <a:lstStyle/>
          <a:p>
            <a:pPr>
              <a:defRPr/>
            </a:pPr>
            <a:endParaRPr lang="en-US" sz="1100" dirty="0">
              <a:latin typeface="Arial" pitchFamily="34" charset="0"/>
              <a:cs typeface="Arial" pitchFamily="34" charset="0"/>
            </a:endParaRPr>
          </a:p>
        </p:txBody>
      </p:sp>
      <p:sp>
        <p:nvSpPr>
          <p:cNvPr id="132100" name="Slide Image Placeholder 6"/>
          <p:cNvSpPr>
            <a:spLocks noGrp="1" noRot="1" noChangeAspect="1" noTextEdit="1"/>
          </p:cNvSpPr>
          <p:nvPr>
            <p:ph type="sldImg"/>
          </p:nvPr>
        </p:nvSpPr>
        <p:spPr>
          <a:ln/>
        </p:spPr>
      </p:sp>
    </p:spTree>
    <p:extLst>
      <p:ext uri="{BB962C8B-B14F-4D97-AF65-F5344CB8AC3E}">
        <p14:creationId xmlns:p14="http://schemas.microsoft.com/office/powerpoint/2010/main" val="36285037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1FF8987D-FB50-479F-B3E4-5584A68911F1}" type="slidenum">
              <a:rPr lang="en-US" smtClean="0"/>
              <a:pPr eaLnBrk="1" hangingPunct="1"/>
              <a:t>7</a:t>
            </a:fld>
            <a:endParaRPr lang="en-US"/>
          </a:p>
        </p:txBody>
      </p:sp>
      <p:sp>
        <p:nvSpPr>
          <p:cNvPr id="137219" name="Rectangle 3"/>
          <p:cNvSpPr>
            <a:spLocks noGrp="1" noChangeArrowheads="1"/>
          </p:cNvSpPr>
          <p:nvPr>
            <p:ph type="body" idx="1"/>
          </p:nvPr>
        </p:nvSpPr>
        <p:spPr>
          <a:xfrm>
            <a:off x="914400" y="4343400"/>
            <a:ext cx="5105400" cy="4114800"/>
          </a:xfrm>
          <a:prstGeom prst="rect">
            <a:avLst/>
          </a:prstGeom>
          <a:ln/>
        </p:spPr>
        <p:txBody>
          <a:bodyPr/>
          <a:lstStyle/>
          <a:p>
            <a:pPr marL="0" indent="0" algn="just" eaLnBrk="1" fontAlgn="auto" hangingPunct="1">
              <a:lnSpc>
                <a:spcPct val="80000"/>
              </a:lnSpc>
              <a:spcAft>
                <a:spcPts val="0"/>
              </a:spcAft>
              <a:buNone/>
              <a:defRPr/>
            </a:pPr>
            <a:endParaRPr lang="en-US" sz="1100" dirty="0">
              <a:solidFill>
                <a:schemeClr val="tx1">
                  <a:lumMod val="85000"/>
                  <a:lumOff val="15000"/>
                </a:schemeClr>
              </a:solidFill>
              <a:latin typeface="Times New Roman" pitchFamily="18" charset="0"/>
              <a:cs typeface="Times New Roman" pitchFamily="18" charset="0"/>
            </a:endParaRPr>
          </a:p>
        </p:txBody>
      </p:sp>
      <p:sp>
        <p:nvSpPr>
          <p:cNvPr id="132100" name="Slide Image Placeholder 6"/>
          <p:cNvSpPr>
            <a:spLocks noGrp="1" noRot="1" noChangeAspect="1" noTextEdit="1"/>
          </p:cNvSpPr>
          <p:nvPr>
            <p:ph type="sldImg"/>
          </p:nvPr>
        </p:nvSpPr>
        <p:spPr>
          <a:ln/>
        </p:spPr>
      </p:sp>
    </p:spTree>
    <p:extLst>
      <p:ext uri="{BB962C8B-B14F-4D97-AF65-F5344CB8AC3E}">
        <p14:creationId xmlns:p14="http://schemas.microsoft.com/office/powerpoint/2010/main" val="13466065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xfrm>
            <a:off x="1143000" y="533400"/>
            <a:ext cx="4572000" cy="3429000"/>
          </a:xfrm>
          <a:solidFill>
            <a:srgbClr val="FFFFFF"/>
          </a:solidFill>
          <a:ln/>
        </p:spPr>
      </p:sp>
      <p:sp>
        <p:nvSpPr>
          <p:cNvPr id="91139" name="Rectangle 3"/>
          <p:cNvSpPr>
            <a:spLocks noChangeArrowheads="1"/>
          </p:cNvSpPr>
          <p:nvPr/>
        </p:nvSpPr>
        <p:spPr bwMode="auto">
          <a:xfrm>
            <a:off x="1143000" y="4688666"/>
            <a:ext cx="4191000" cy="2769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Arial" pitchFamily="34" charset="0"/>
                <a:cs typeface="Arial" pitchFamily="34" charset="0"/>
              </a:defRPr>
            </a:lvl1pPr>
            <a:lvl2pPr marL="742950" indent="-285750" eaLnBrk="0" hangingPunct="0">
              <a:defRPr sz="2400" b="1">
                <a:solidFill>
                  <a:schemeClr val="tx1"/>
                </a:solidFill>
                <a:latin typeface="Arial" pitchFamily="34" charset="0"/>
                <a:cs typeface="Arial" pitchFamily="34" charset="0"/>
              </a:defRPr>
            </a:lvl2pPr>
            <a:lvl3pPr marL="1143000" indent="-228600" eaLnBrk="0" hangingPunct="0">
              <a:defRPr sz="2400" b="1">
                <a:solidFill>
                  <a:schemeClr val="tx1"/>
                </a:solidFill>
                <a:latin typeface="Arial" pitchFamily="34" charset="0"/>
                <a:cs typeface="Arial" pitchFamily="34" charset="0"/>
              </a:defRPr>
            </a:lvl3pPr>
            <a:lvl4pPr marL="1600200" indent="-228600" eaLnBrk="0" hangingPunct="0">
              <a:defRPr sz="2400" b="1">
                <a:solidFill>
                  <a:schemeClr val="tx1"/>
                </a:solidFill>
                <a:latin typeface="Arial" pitchFamily="34" charset="0"/>
                <a:cs typeface="Arial" pitchFamily="34" charset="0"/>
              </a:defRPr>
            </a:lvl4pPr>
            <a:lvl5pPr marL="2057400" indent="-228600" eaLnBrk="0" hangingPunct="0">
              <a:defRPr sz="2400"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400"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400"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400"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400" b="1">
                <a:solidFill>
                  <a:schemeClr val="tx1"/>
                </a:solidFill>
                <a:latin typeface="Arial" pitchFamily="34" charset="0"/>
                <a:cs typeface="Arial" pitchFamily="34" charset="0"/>
              </a:defRPr>
            </a:lvl9pPr>
          </a:lstStyle>
          <a:p>
            <a:pPr eaLnBrk="1" hangingPunct="1">
              <a:spcBef>
                <a:spcPct val="50000"/>
              </a:spcBef>
            </a:pPr>
            <a:r>
              <a:rPr lang="en-US" altLang="en-US" sz="1200"/>
              <a:t>Introduce the learning methods</a:t>
            </a:r>
          </a:p>
          <a:p>
            <a:pPr eaLnBrk="1" hangingPunct="1">
              <a:spcBef>
                <a:spcPct val="50000"/>
              </a:spcBef>
            </a:pPr>
            <a:endParaRPr lang="en-US" altLang="en-US" sz="1200"/>
          </a:p>
          <a:p>
            <a:pPr eaLnBrk="1" hangingPunct="1">
              <a:spcBef>
                <a:spcPct val="50000"/>
              </a:spcBef>
              <a:buFont typeface="Wingdings" pitchFamily="2" charset="2"/>
              <a:buChar char="§"/>
            </a:pPr>
            <a:r>
              <a:rPr lang="en-US" altLang="en-US" sz="1200" b="0"/>
              <a:t>Lecture </a:t>
            </a:r>
          </a:p>
          <a:p>
            <a:pPr eaLnBrk="1" hangingPunct="1">
              <a:spcBef>
                <a:spcPct val="50000"/>
              </a:spcBef>
              <a:buFont typeface="Wingdings" pitchFamily="2" charset="2"/>
              <a:buChar char="§"/>
            </a:pPr>
            <a:r>
              <a:rPr lang="en-US" altLang="en-US" sz="1200" b="0"/>
              <a:t>Group discussion</a:t>
            </a:r>
          </a:p>
          <a:p>
            <a:pPr eaLnBrk="1" hangingPunct="1">
              <a:spcBef>
                <a:spcPct val="50000"/>
              </a:spcBef>
              <a:buFont typeface="Wingdings" pitchFamily="2" charset="2"/>
              <a:buChar char="§"/>
            </a:pPr>
            <a:r>
              <a:rPr lang="en-US" altLang="en-US" sz="1200" b="0"/>
              <a:t>Questions and answer</a:t>
            </a:r>
          </a:p>
          <a:p>
            <a:pPr eaLnBrk="1" hangingPunct="1">
              <a:spcBef>
                <a:spcPct val="50000"/>
              </a:spcBef>
              <a:buFont typeface="Wingdings" pitchFamily="2" charset="2"/>
              <a:buChar char="§"/>
            </a:pPr>
            <a:r>
              <a:rPr lang="en-US" altLang="en-US" sz="1200" b="0"/>
              <a:t>Role-play</a:t>
            </a:r>
          </a:p>
          <a:p>
            <a:pPr eaLnBrk="1" hangingPunct="1">
              <a:spcBef>
                <a:spcPct val="50000"/>
              </a:spcBef>
              <a:buFont typeface="Wingdings" pitchFamily="2" charset="2"/>
              <a:buChar char="§"/>
            </a:pPr>
            <a:r>
              <a:rPr lang="en-US" altLang="en-US" sz="1200" b="0"/>
              <a:t>Case study</a:t>
            </a:r>
          </a:p>
          <a:p>
            <a:pPr eaLnBrk="1" hangingPunct="1">
              <a:spcBef>
                <a:spcPct val="50000"/>
              </a:spcBef>
              <a:buFont typeface="Wingdings" pitchFamily="2" charset="2"/>
              <a:buChar char="§"/>
            </a:pPr>
            <a:r>
              <a:rPr lang="en-US" altLang="en-US" sz="1200" b="0"/>
              <a:t>Game</a:t>
            </a:r>
          </a:p>
          <a:p>
            <a:pPr eaLnBrk="1" hangingPunct="1">
              <a:spcBef>
                <a:spcPct val="50000"/>
              </a:spcBef>
              <a:buFont typeface="Wingdings" pitchFamily="2" charset="2"/>
              <a:buChar char="§"/>
            </a:pPr>
            <a:r>
              <a:rPr lang="en-US" altLang="en-US" sz="1200" b="0"/>
              <a:t>Presentation</a:t>
            </a:r>
          </a:p>
          <a:p>
            <a:pPr eaLnBrk="1" hangingPunct="1">
              <a:spcBef>
                <a:spcPct val="50000"/>
              </a:spcBef>
              <a:buFont typeface="Wingdings" pitchFamily="2" charset="2"/>
              <a:buChar char="§"/>
            </a:pPr>
            <a:r>
              <a:rPr lang="en-US" altLang="en-US" sz="1200" b="0"/>
              <a:t>Application</a:t>
            </a:r>
          </a:p>
        </p:txBody>
      </p:sp>
    </p:spTree>
    <p:extLst>
      <p:ext uri="{BB962C8B-B14F-4D97-AF65-F5344CB8AC3E}">
        <p14:creationId xmlns:p14="http://schemas.microsoft.com/office/powerpoint/2010/main" val="9614723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xfrm>
            <a:off x="1143000" y="533400"/>
            <a:ext cx="4572000" cy="3429000"/>
          </a:xfrm>
          <a:solidFill>
            <a:srgbClr val="FFFFFF"/>
          </a:solidFill>
          <a:ln/>
        </p:spPr>
      </p:sp>
      <p:sp>
        <p:nvSpPr>
          <p:cNvPr id="91139" name="Rectangle 3"/>
          <p:cNvSpPr>
            <a:spLocks noChangeArrowheads="1"/>
          </p:cNvSpPr>
          <p:nvPr/>
        </p:nvSpPr>
        <p:spPr bwMode="auto">
          <a:xfrm>
            <a:off x="1143000" y="4688666"/>
            <a:ext cx="4191000" cy="2769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Arial" pitchFamily="34" charset="0"/>
                <a:cs typeface="Arial" pitchFamily="34" charset="0"/>
              </a:defRPr>
            </a:lvl1pPr>
            <a:lvl2pPr marL="742950" indent="-285750" eaLnBrk="0" hangingPunct="0">
              <a:defRPr sz="2400" b="1">
                <a:solidFill>
                  <a:schemeClr val="tx1"/>
                </a:solidFill>
                <a:latin typeface="Arial" pitchFamily="34" charset="0"/>
                <a:cs typeface="Arial" pitchFamily="34" charset="0"/>
              </a:defRPr>
            </a:lvl2pPr>
            <a:lvl3pPr marL="1143000" indent="-228600" eaLnBrk="0" hangingPunct="0">
              <a:defRPr sz="2400" b="1">
                <a:solidFill>
                  <a:schemeClr val="tx1"/>
                </a:solidFill>
                <a:latin typeface="Arial" pitchFamily="34" charset="0"/>
                <a:cs typeface="Arial" pitchFamily="34" charset="0"/>
              </a:defRPr>
            </a:lvl3pPr>
            <a:lvl4pPr marL="1600200" indent="-228600" eaLnBrk="0" hangingPunct="0">
              <a:defRPr sz="2400" b="1">
                <a:solidFill>
                  <a:schemeClr val="tx1"/>
                </a:solidFill>
                <a:latin typeface="Arial" pitchFamily="34" charset="0"/>
                <a:cs typeface="Arial" pitchFamily="34" charset="0"/>
              </a:defRPr>
            </a:lvl4pPr>
            <a:lvl5pPr marL="2057400" indent="-228600" eaLnBrk="0" hangingPunct="0">
              <a:defRPr sz="2400"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400"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400"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400"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400" b="1">
                <a:solidFill>
                  <a:schemeClr val="tx1"/>
                </a:solidFill>
                <a:latin typeface="Arial" pitchFamily="34" charset="0"/>
                <a:cs typeface="Arial" pitchFamily="34" charset="0"/>
              </a:defRPr>
            </a:lvl9pPr>
          </a:lstStyle>
          <a:p>
            <a:pPr eaLnBrk="1" hangingPunct="1">
              <a:spcBef>
                <a:spcPct val="50000"/>
              </a:spcBef>
            </a:pPr>
            <a:r>
              <a:rPr lang="en-US" altLang="en-US" sz="1200"/>
              <a:t>Introduce the learning methods</a:t>
            </a:r>
          </a:p>
          <a:p>
            <a:pPr eaLnBrk="1" hangingPunct="1">
              <a:spcBef>
                <a:spcPct val="50000"/>
              </a:spcBef>
            </a:pPr>
            <a:endParaRPr lang="en-US" altLang="en-US" sz="1200"/>
          </a:p>
          <a:p>
            <a:pPr eaLnBrk="1" hangingPunct="1">
              <a:spcBef>
                <a:spcPct val="50000"/>
              </a:spcBef>
              <a:buFont typeface="Wingdings" pitchFamily="2" charset="2"/>
              <a:buChar char="§"/>
            </a:pPr>
            <a:r>
              <a:rPr lang="en-US" altLang="en-US" sz="1200" b="0"/>
              <a:t>Lecture </a:t>
            </a:r>
          </a:p>
          <a:p>
            <a:pPr eaLnBrk="1" hangingPunct="1">
              <a:spcBef>
                <a:spcPct val="50000"/>
              </a:spcBef>
              <a:buFont typeface="Wingdings" pitchFamily="2" charset="2"/>
              <a:buChar char="§"/>
            </a:pPr>
            <a:r>
              <a:rPr lang="en-US" altLang="en-US" sz="1200" b="0"/>
              <a:t>Group discussion</a:t>
            </a:r>
          </a:p>
          <a:p>
            <a:pPr eaLnBrk="1" hangingPunct="1">
              <a:spcBef>
                <a:spcPct val="50000"/>
              </a:spcBef>
              <a:buFont typeface="Wingdings" pitchFamily="2" charset="2"/>
              <a:buChar char="§"/>
            </a:pPr>
            <a:r>
              <a:rPr lang="en-US" altLang="en-US" sz="1200" b="0"/>
              <a:t>Questions and answer</a:t>
            </a:r>
          </a:p>
          <a:p>
            <a:pPr eaLnBrk="1" hangingPunct="1">
              <a:spcBef>
                <a:spcPct val="50000"/>
              </a:spcBef>
              <a:buFont typeface="Wingdings" pitchFamily="2" charset="2"/>
              <a:buChar char="§"/>
            </a:pPr>
            <a:r>
              <a:rPr lang="en-US" altLang="en-US" sz="1200" b="0"/>
              <a:t>Role-play</a:t>
            </a:r>
          </a:p>
          <a:p>
            <a:pPr eaLnBrk="1" hangingPunct="1">
              <a:spcBef>
                <a:spcPct val="50000"/>
              </a:spcBef>
              <a:buFont typeface="Wingdings" pitchFamily="2" charset="2"/>
              <a:buChar char="§"/>
            </a:pPr>
            <a:r>
              <a:rPr lang="en-US" altLang="en-US" sz="1200" b="0"/>
              <a:t>Case study</a:t>
            </a:r>
          </a:p>
          <a:p>
            <a:pPr eaLnBrk="1" hangingPunct="1">
              <a:spcBef>
                <a:spcPct val="50000"/>
              </a:spcBef>
              <a:buFont typeface="Wingdings" pitchFamily="2" charset="2"/>
              <a:buChar char="§"/>
            </a:pPr>
            <a:r>
              <a:rPr lang="en-US" altLang="en-US" sz="1200" b="0"/>
              <a:t>Game</a:t>
            </a:r>
          </a:p>
          <a:p>
            <a:pPr eaLnBrk="1" hangingPunct="1">
              <a:spcBef>
                <a:spcPct val="50000"/>
              </a:spcBef>
              <a:buFont typeface="Wingdings" pitchFamily="2" charset="2"/>
              <a:buChar char="§"/>
            </a:pPr>
            <a:r>
              <a:rPr lang="en-US" altLang="en-US" sz="1200" b="0"/>
              <a:t>Presentation</a:t>
            </a:r>
          </a:p>
          <a:p>
            <a:pPr eaLnBrk="1" hangingPunct="1">
              <a:spcBef>
                <a:spcPct val="50000"/>
              </a:spcBef>
              <a:buFont typeface="Wingdings" pitchFamily="2" charset="2"/>
              <a:buChar char="§"/>
            </a:pPr>
            <a:r>
              <a:rPr lang="en-US" altLang="en-US" sz="1200" b="0"/>
              <a:t>Application</a:t>
            </a:r>
          </a:p>
        </p:txBody>
      </p:sp>
    </p:spTree>
    <p:extLst>
      <p:ext uri="{BB962C8B-B14F-4D97-AF65-F5344CB8AC3E}">
        <p14:creationId xmlns:p14="http://schemas.microsoft.com/office/powerpoint/2010/main" val="8034715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xfrm>
            <a:off x="1143000" y="533400"/>
            <a:ext cx="4572000" cy="3429000"/>
          </a:xfrm>
          <a:solidFill>
            <a:srgbClr val="FFFFFF"/>
          </a:solidFill>
          <a:ln/>
        </p:spPr>
      </p:sp>
      <p:sp>
        <p:nvSpPr>
          <p:cNvPr id="91139" name="Rectangle 3"/>
          <p:cNvSpPr>
            <a:spLocks noChangeArrowheads="1"/>
          </p:cNvSpPr>
          <p:nvPr/>
        </p:nvSpPr>
        <p:spPr bwMode="auto">
          <a:xfrm>
            <a:off x="1143000" y="4688666"/>
            <a:ext cx="4191000" cy="2769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Arial" pitchFamily="34" charset="0"/>
                <a:cs typeface="Arial" pitchFamily="34" charset="0"/>
              </a:defRPr>
            </a:lvl1pPr>
            <a:lvl2pPr marL="742950" indent="-285750" eaLnBrk="0" hangingPunct="0">
              <a:defRPr sz="2400" b="1">
                <a:solidFill>
                  <a:schemeClr val="tx1"/>
                </a:solidFill>
                <a:latin typeface="Arial" pitchFamily="34" charset="0"/>
                <a:cs typeface="Arial" pitchFamily="34" charset="0"/>
              </a:defRPr>
            </a:lvl2pPr>
            <a:lvl3pPr marL="1143000" indent="-228600" eaLnBrk="0" hangingPunct="0">
              <a:defRPr sz="2400" b="1">
                <a:solidFill>
                  <a:schemeClr val="tx1"/>
                </a:solidFill>
                <a:latin typeface="Arial" pitchFamily="34" charset="0"/>
                <a:cs typeface="Arial" pitchFamily="34" charset="0"/>
              </a:defRPr>
            </a:lvl3pPr>
            <a:lvl4pPr marL="1600200" indent="-228600" eaLnBrk="0" hangingPunct="0">
              <a:defRPr sz="2400" b="1">
                <a:solidFill>
                  <a:schemeClr val="tx1"/>
                </a:solidFill>
                <a:latin typeface="Arial" pitchFamily="34" charset="0"/>
                <a:cs typeface="Arial" pitchFamily="34" charset="0"/>
              </a:defRPr>
            </a:lvl4pPr>
            <a:lvl5pPr marL="2057400" indent="-228600" eaLnBrk="0" hangingPunct="0">
              <a:defRPr sz="2400"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400"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400"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400"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400" b="1">
                <a:solidFill>
                  <a:schemeClr val="tx1"/>
                </a:solidFill>
                <a:latin typeface="Arial" pitchFamily="34" charset="0"/>
                <a:cs typeface="Arial" pitchFamily="34" charset="0"/>
              </a:defRPr>
            </a:lvl9pPr>
          </a:lstStyle>
          <a:p>
            <a:pPr eaLnBrk="1" hangingPunct="1">
              <a:spcBef>
                <a:spcPct val="50000"/>
              </a:spcBef>
            </a:pPr>
            <a:r>
              <a:rPr lang="en-US" altLang="en-US" sz="1200"/>
              <a:t>Introduce the learning methods</a:t>
            </a:r>
          </a:p>
          <a:p>
            <a:pPr eaLnBrk="1" hangingPunct="1">
              <a:spcBef>
                <a:spcPct val="50000"/>
              </a:spcBef>
            </a:pPr>
            <a:endParaRPr lang="en-US" altLang="en-US" sz="1200"/>
          </a:p>
          <a:p>
            <a:pPr eaLnBrk="1" hangingPunct="1">
              <a:spcBef>
                <a:spcPct val="50000"/>
              </a:spcBef>
              <a:buFont typeface="Wingdings" pitchFamily="2" charset="2"/>
              <a:buChar char="§"/>
            </a:pPr>
            <a:r>
              <a:rPr lang="en-US" altLang="en-US" sz="1200" b="0"/>
              <a:t>Lecture </a:t>
            </a:r>
          </a:p>
          <a:p>
            <a:pPr eaLnBrk="1" hangingPunct="1">
              <a:spcBef>
                <a:spcPct val="50000"/>
              </a:spcBef>
              <a:buFont typeface="Wingdings" pitchFamily="2" charset="2"/>
              <a:buChar char="§"/>
            </a:pPr>
            <a:r>
              <a:rPr lang="en-US" altLang="en-US" sz="1200" b="0"/>
              <a:t>Group discussion</a:t>
            </a:r>
          </a:p>
          <a:p>
            <a:pPr eaLnBrk="1" hangingPunct="1">
              <a:spcBef>
                <a:spcPct val="50000"/>
              </a:spcBef>
              <a:buFont typeface="Wingdings" pitchFamily="2" charset="2"/>
              <a:buChar char="§"/>
            </a:pPr>
            <a:r>
              <a:rPr lang="en-US" altLang="en-US" sz="1200" b="0"/>
              <a:t>Questions and answer</a:t>
            </a:r>
          </a:p>
          <a:p>
            <a:pPr eaLnBrk="1" hangingPunct="1">
              <a:spcBef>
                <a:spcPct val="50000"/>
              </a:spcBef>
              <a:buFont typeface="Wingdings" pitchFamily="2" charset="2"/>
              <a:buChar char="§"/>
            </a:pPr>
            <a:r>
              <a:rPr lang="en-US" altLang="en-US" sz="1200" b="0"/>
              <a:t>Role-play</a:t>
            </a:r>
          </a:p>
          <a:p>
            <a:pPr eaLnBrk="1" hangingPunct="1">
              <a:spcBef>
                <a:spcPct val="50000"/>
              </a:spcBef>
              <a:buFont typeface="Wingdings" pitchFamily="2" charset="2"/>
              <a:buChar char="§"/>
            </a:pPr>
            <a:r>
              <a:rPr lang="en-US" altLang="en-US" sz="1200" b="0"/>
              <a:t>Case study</a:t>
            </a:r>
          </a:p>
          <a:p>
            <a:pPr eaLnBrk="1" hangingPunct="1">
              <a:spcBef>
                <a:spcPct val="50000"/>
              </a:spcBef>
              <a:buFont typeface="Wingdings" pitchFamily="2" charset="2"/>
              <a:buChar char="§"/>
            </a:pPr>
            <a:r>
              <a:rPr lang="en-US" altLang="en-US" sz="1200" b="0"/>
              <a:t>Game</a:t>
            </a:r>
          </a:p>
          <a:p>
            <a:pPr eaLnBrk="1" hangingPunct="1">
              <a:spcBef>
                <a:spcPct val="50000"/>
              </a:spcBef>
              <a:buFont typeface="Wingdings" pitchFamily="2" charset="2"/>
              <a:buChar char="§"/>
            </a:pPr>
            <a:r>
              <a:rPr lang="en-US" altLang="en-US" sz="1200" b="0"/>
              <a:t>Presentation</a:t>
            </a:r>
          </a:p>
          <a:p>
            <a:pPr eaLnBrk="1" hangingPunct="1">
              <a:spcBef>
                <a:spcPct val="50000"/>
              </a:spcBef>
              <a:buFont typeface="Wingdings" pitchFamily="2" charset="2"/>
              <a:buChar char="§"/>
            </a:pPr>
            <a:r>
              <a:rPr lang="en-US" altLang="en-US" sz="1200" b="0"/>
              <a:t>Application</a:t>
            </a:r>
          </a:p>
        </p:txBody>
      </p:sp>
    </p:spTree>
    <p:extLst>
      <p:ext uri="{BB962C8B-B14F-4D97-AF65-F5344CB8AC3E}">
        <p14:creationId xmlns:p14="http://schemas.microsoft.com/office/powerpoint/2010/main" val="22774735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xfrm>
            <a:off x="1143000" y="533400"/>
            <a:ext cx="4572000" cy="3429000"/>
          </a:xfrm>
          <a:solidFill>
            <a:srgbClr val="FFFFFF"/>
          </a:solidFill>
          <a:ln/>
        </p:spPr>
      </p:sp>
      <p:sp>
        <p:nvSpPr>
          <p:cNvPr id="91139" name="Rectangle 3"/>
          <p:cNvSpPr>
            <a:spLocks noChangeArrowheads="1"/>
          </p:cNvSpPr>
          <p:nvPr/>
        </p:nvSpPr>
        <p:spPr bwMode="auto">
          <a:xfrm>
            <a:off x="1143000" y="4688666"/>
            <a:ext cx="4191000" cy="2769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Arial" pitchFamily="34" charset="0"/>
                <a:cs typeface="Arial" pitchFamily="34" charset="0"/>
              </a:defRPr>
            </a:lvl1pPr>
            <a:lvl2pPr marL="742950" indent="-285750" eaLnBrk="0" hangingPunct="0">
              <a:defRPr sz="2400" b="1">
                <a:solidFill>
                  <a:schemeClr val="tx1"/>
                </a:solidFill>
                <a:latin typeface="Arial" pitchFamily="34" charset="0"/>
                <a:cs typeface="Arial" pitchFamily="34" charset="0"/>
              </a:defRPr>
            </a:lvl2pPr>
            <a:lvl3pPr marL="1143000" indent="-228600" eaLnBrk="0" hangingPunct="0">
              <a:defRPr sz="2400" b="1">
                <a:solidFill>
                  <a:schemeClr val="tx1"/>
                </a:solidFill>
                <a:latin typeface="Arial" pitchFamily="34" charset="0"/>
                <a:cs typeface="Arial" pitchFamily="34" charset="0"/>
              </a:defRPr>
            </a:lvl3pPr>
            <a:lvl4pPr marL="1600200" indent="-228600" eaLnBrk="0" hangingPunct="0">
              <a:defRPr sz="2400" b="1">
                <a:solidFill>
                  <a:schemeClr val="tx1"/>
                </a:solidFill>
                <a:latin typeface="Arial" pitchFamily="34" charset="0"/>
                <a:cs typeface="Arial" pitchFamily="34" charset="0"/>
              </a:defRPr>
            </a:lvl4pPr>
            <a:lvl5pPr marL="2057400" indent="-228600" eaLnBrk="0" hangingPunct="0">
              <a:defRPr sz="2400"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400"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400"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400"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400" b="1">
                <a:solidFill>
                  <a:schemeClr val="tx1"/>
                </a:solidFill>
                <a:latin typeface="Arial" pitchFamily="34" charset="0"/>
                <a:cs typeface="Arial" pitchFamily="34" charset="0"/>
              </a:defRPr>
            </a:lvl9pPr>
          </a:lstStyle>
          <a:p>
            <a:pPr eaLnBrk="1" hangingPunct="1">
              <a:spcBef>
                <a:spcPct val="50000"/>
              </a:spcBef>
            </a:pPr>
            <a:r>
              <a:rPr lang="en-US" altLang="en-US" sz="1200"/>
              <a:t>Introduce the learning methods</a:t>
            </a:r>
          </a:p>
          <a:p>
            <a:pPr eaLnBrk="1" hangingPunct="1">
              <a:spcBef>
                <a:spcPct val="50000"/>
              </a:spcBef>
            </a:pPr>
            <a:endParaRPr lang="en-US" altLang="en-US" sz="1200"/>
          </a:p>
          <a:p>
            <a:pPr eaLnBrk="1" hangingPunct="1">
              <a:spcBef>
                <a:spcPct val="50000"/>
              </a:spcBef>
              <a:buFont typeface="Wingdings" pitchFamily="2" charset="2"/>
              <a:buChar char="§"/>
            </a:pPr>
            <a:r>
              <a:rPr lang="en-US" altLang="en-US" sz="1200" b="0"/>
              <a:t>Lecture </a:t>
            </a:r>
          </a:p>
          <a:p>
            <a:pPr eaLnBrk="1" hangingPunct="1">
              <a:spcBef>
                <a:spcPct val="50000"/>
              </a:spcBef>
              <a:buFont typeface="Wingdings" pitchFamily="2" charset="2"/>
              <a:buChar char="§"/>
            </a:pPr>
            <a:r>
              <a:rPr lang="en-US" altLang="en-US" sz="1200" b="0"/>
              <a:t>Group discussion</a:t>
            </a:r>
          </a:p>
          <a:p>
            <a:pPr eaLnBrk="1" hangingPunct="1">
              <a:spcBef>
                <a:spcPct val="50000"/>
              </a:spcBef>
              <a:buFont typeface="Wingdings" pitchFamily="2" charset="2"/>
              <a:buChar char="§"/>
            </a:pPr>
            <a:r>
              <a:rPr lang="en-US" altLang="en-US" sz="1200" b="0"/>
              <a:t>Questions and answer</a:t>
            </a:r>
          </a:p>
          <a:p>
            <a:pPr eaLnBrk="1" hangingPunct="1">
              <a:spcBef>
                <a:spcPct val="50000"/>
              </a:spcBef>
              <a:buFont typeface="Wingdings" pitchFamily="2" charset="2"/>
              <a:buChar char="§"/>
            </a:pPr>
            <a:r>
              <a:rPr lang="en-US" altLang="en-US" sz="1200" b="0"/>
              <a:t>Role-play</a:t>
            </a:r>
          </a:p>
          <a:p>
            <a:pPr eaLnBrk="1" hangingPunct="1">
              <a:spcBef>
                <a:spcPct val="50000"/>
              </a:spcBef>
              <a:buFont typeface="Wingdings" pitchFamily="2" charset="2"/>
              <a:buChar char="§"/>
            </a:pPr>
            <a:r>
              <a:rPr lang="en-US" altLang="en-US" sz="1200" b="0"/>
              <a:t>Case study</a:t>
            </a:r>
          </a:p>
          <a:p>
            <a:pPr eaLnBrk="1" hangingPunct="1">
              <a:spcBef>
                <a:spcPct val="50000"/>
              </a:spcBef>
              <a:buFont typeface="Wingdings" pitchFamily="2" charset="2"/>
              <a:buChar char="§"/>
            </a:pPr>
            <a:r>
              <a:rPr lang="en-US" altLang="en-US" sz="1200" b="0"/>
              <a:t>Game</a:t>
            </a:r>
          </a:p>
          <a:p>
            <a:pPr eaLnBrk="1" hangingPunct="1">
              <a:spcBef>
                <a:spcPct val="50000"/>
              </a:spcBef>
              <a:buFont typeface="Wingdings" pitchFamily="2" charset="2"/>
              <a:buChar char="§"/>
            </a:pPr>
            <a:r>
              <a:rPr lang="en-US" altLang="en-US" sz="1200" b="0"/>
              <a:t>Presentation</a:t>
            </a:r>
          </a:p>
          <a:p>
            <a:pPr eaLnBrk="1" hangingPunct="1">
              <a:spcBef>
                <a:spcPct val="50000"/>
              </a:spcBef>
              <a:buFont typeface="Wingdings" pitchFamily="2" charset="2"/>
              <a:buChar char="§"/>
            </a:pPr>
            <a:r>
              <a:rPr lang="en-US" altLang="en-US" sz="1200" b="0"/>
              <a:t>Application</a:t>
            </a:r>
          </a:p>
        </p:txBody>
      </p:sp>
    </p:spTree>
    <p:extLst>
      <p:ext uri="{BB962C8B-B14F-4D97-AF65-F5344CB8AC3E}">
        <p14:creationId xmlns:p14="http://schemas.microsoft.com/office/powerpoint/2010/main" val="40080926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xfrm>
            <a:off x="1143000" y="533400"/>
            <a:ext cx="4572000" cy="3429000"/>
          </a:xfrm>
          <a:solidFill>
            <a:srgbClr val="FFFFFF"/>
          </a:solidFill>
          <a:ln/>
        </p:spPr>
      </p:sp>
      <p:sp>
        <p:nvSpPr>
          <p:cNvPr id="91139" name="Rectangle 3"/>
          <p:cNvSpPr>
            <a:spLocks noChangeArrowheads="1"/>
          </p:cNvSpPr>
          <p:nvPr/>
        </p:nvSpPr>
        <p:spPr bwMode="auto">
          <a:xfrm>
            <a:off x="1143000" y="4688666"/>
            <a:ext cx="4191000" cy="2769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Arial" pitchFamily="34" charset="0"/>
                <a:cs typeface="Arial" pitchFamily="34" charset="0"/>
              </a:defRPr>
            </a:lvl1pPr>
            <a:lvl2pPr marL="742950" indent="-285750" eaLnBrk="0" hangingPunct="0">
              <a:defRPr sz="2400" b="1">
                <a:solidFill>
                  <a:schemeClr val="tx1"/>
                </a:solidFill>
                <a:latin typeface="Arial" pitchFamily="34" charset="0"/>
                <a:cs typeface="Arial" pitchFamily="34" charset="0"/>
              </a:defRPr>
            </a:lvl2pPr>
            <a:lvl3pPr marL="1143000" indent="-228600" eaLnBrk="0" hangingPunct="0">
              <a:defRPr sz="2400" b="1">
                <a:solidFill>
                  <a:schemeClr val="tx1"/>
                </a:solidFill>
                <a:latin typeface="Arial" pitchFamily="34" charset="0"/>
                <a:cs typeface="Arial" pitchFamily="34" charset="0"/>
              </a:defRPr>
            </a:lvl3pPr>
            <a:lvl4pPr marL="1600200" indent="-228600" eaLnBrk="0" hangingPunct="0">
              <a:defRPr sz="2400" b="1">
                <a:solidFill>
                  <a:schemeClr val="tx1"/>
                </a:solidFill>
                <a:latin typeface="Arial" pitchFamily="34" charset="0"/>
                <a:cs typeface="Arial" pitchFamily="34" charset="0"/>
              </a:defRPr>
            </a:lvl4pPr>
            <a:lvl5pPr marL="2057400" indent="-228600" eaLnBrk="0" hangingPunct="0">
              <a:defRPr sz="2400"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400"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400"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400"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400" b="1">
                <a:solidFill>
                  <a:schemeClr val="tx1"/>
                </a:solidFill>
                <a:latin typeface="Arial" pitchFamily="34" charset="0"/>
                <a:cs typeface="Arial" pitchFamily="34" charset="0"/>
              </a:defRPr>
            </a:lvl9pPr>
          </a:lstStyle>
          <a:p>
            <a:pPr eaLnBrk="1" hangingPunct="1">
              <a:spcBef>
                <a:spcPct val="50000"/>
              </a:spcBef>
            </a:pPr>
            <a:r>
              <a:rPr lang="en-US" altLang="en-US" sz="1200"/>
              <a:t>Introduce the learning methods</a:t>
            </a:r>
          </a:p>
          <a:p>
            <a:pPr eaLnBrk="1" hangingPunct="1">
              <a:spcBef>
                <a:spcPct val="50000"/>
              </a:spcBef>
            </a:pPr>
            <a:endParaRPr lang="en-US" altLang="en-US" sz="1200"/>
          </a:p>
          <a:p>
            <a:pPr eaLnBrk="1" hangingPunct="1">
              <a:spcBef>
                <a:spcPct val="50000"/>
              </a:spcBef>
              <a:buFont typeface="Wingdings" pitchFamily="2" charset="2"/>
              <a:buChar char="§"/>
            </a:pPr>
            <a:r>
              <a:rPr lang="en-US" altLang="en-US" sz="1200" b="0"/>
              <a:t>Lecture </a:t>
            </a:r>
          </a:p>
          <a:p>
            <a:pPr eaLnBrk="1" hangingPunct="1">
              <a:spcBef>
                <a:spcPct val="50000"/>
              </a:spcBef>
              <a:buFont typeface="Wingdings" pitchFamily="2" charset="2"/>
              <a:buChar char="§"/>
            </a:pPr>
            <a:r>
              <a:rPr lang="en-US" altLang="en-US" sz="1200" b="0"/>
              <a:t>Group discussion</a:t>
            </a:r>
          </a:p>
          <a:p>
            <a:pPr eaLnBrk="1" hangingPunct="1">
              <a:spcBef>
                <a:spcPct val="50000"/>
              </a:spcBef>
              <a:buFont typeface="Wingdings" pitchFamily="2" charset="2"/>
              <a:buChar char="§"/>
            </a:pPr>
            <a:r>
              <a:rPr lang="en-US" altLang="en-US" sz="1200" b="0"/>
              <a:t>Questions and answer</a:t>
            </a:r>
          </a:p>
          <a:p>
            <a:pPr eaLnBrk="1" hangingPunct="1">
              <a:spcBef>
                <a:spcPct val="50000"/>
              </a:spcBef>
              <a:buFont typeface="Wingdings" pitchFamily="2" charset="2"/>
              <a:buChar char="§"/>
            </a:pPr>
            <a:r>
              <a:rPr lang="en-US" altLang="en-US" sz="1200" b="0"/>
              <a:t>Role-play</a:t>
            </a:r>
          </a:p>
          <a:p>
            <a:pPr eaLnBrk="1" hangingPunct="1">
              <a:spcBef>
                <a:spcPct val="50000"/>
              </a:spcBef>
              <a:buFont typeface="Wingdings" pitchFamily="2" charset="2"/>
              <a:buChar char="§"/>
            </a:pPr>
            <a:r>
              <a:rPr lang="en-US" altLang="en-US" sz="1200" b="0"/>
              <a:t>Case study</a:t>
            </a:r>
          </a:p>
          <a:p>
            <a:pPr eaLnBrk="1" hangingPunct="1">
              <a:spcBef>
                <a:spcPct val="50000"/>
              </a:spcBef>
              <a:buFont typeface="Wingdings" pitchFamily="2" charset="2"/>
              <a:buChar char="§"/>
            </a:pPr>
            <a:r>
              <a:rPr lang="en-US" altLang="en-US" sz="1200" b="0"/>
              <a:t>Game</a:t>
            </a:r>
          </a:p>
          <a:p>
            <a:pPr eaLnBrk="1" hangingPunct="1">
              <a:spcBef>
                <a:spcPct val="50000"/>
              </a:spcBef>
              <a:buFont typeface="Wingdings" pitchFamily="2" charset="2"/>
              <a:buChar char="§"/>
            </a:pPr>
            <a:r>
              <a:rPr lang="en-US" altLang="en-US" sz="1200" b="0"/>
              <a:t>Presentation</a:t>
            </a:r>
          </a:p>
          <a:p>
            <a:pPr eaLnBrk="1" hangingPunct="1">
              <a:spcBef>
                <a:spcPct val="50000"/>
              </a:spcBef>
              <a:buFont typeface="Wingdings" pitchFamily="2" charset="2"/>
              <a:buChar char="§"/>
            </a:pPr>
            <a:r>
              <a:rPr lang="en-US" altLang="en-US" sz="1200" b="0"/>
              <a:t>Application</a:t>
            </a:r>
          </a:p>
        </p:txBody>
      </p:sp>
    </p:spTree>
    <p:extLst>
      <p:ext uri="{BB962C8B-B14F-4D97-AF65-F5344CB8AC3E}">
        <p14:creationId xmlns:p14="http://schemas.microsoft.com/office/powerpoint/2010/main" val="41614107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xfrm>
            <a:off x="1143000" y="533400"/>
            <a:ext cx="4572000" cy="3429000"/>
          </a:xfrm>
          <a:solidFill>
            <a:srgbClr val="FFFFFF"/>
          </a:solidFill>
          <a:ln/>
        </p:spPr>
      </p:sp>
      <p:sp>
        <p:nvSpPr>
          <p:cNvPr id="91139" name="Rectangle 3"/>
          <p:cNvSpPr>
            <a:spLocks noChangeArrowheads="1"/>
          </p:cNvSpPr>
          <p:nvPr/>
        </p:nvSpPr>
        <p:spPr bwMode="auto">
          <a:xfrm>
            <a:off x="1143000" y="4688666"/>
            <a:ext cx="4191000" cy="2769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Arial" pitchFamily="34" charset="0"/>
                <a:cs typeface="Arial" pitchFamily="34" charset="0"/>
              </a:defRPr>
            </a:lvl1pPr>
            <a:lvl2pPr marL="742950" indent="-285750" eaLnBrk="0" hangingPunct="0">
              <a:defRPr sz="2400" b="1">
                <a:solidFill>
                  <a:schemeClr val="tx1"/>
                </a:solidFill>
                <a:latin typeface="Arial" pitchFamily="34" charset="0"/>
                <a:cs typeface="Arial" pitchFamily="34" charset="0"/>
              </a:defRPr>
            </a:lvl2pPr>
            <a:lvl3pPr marL="1143000" indent="-228600" eaLnBrk="0" hangingPunct="0">
              <a:defRPr sz="2400" b="1">
                <a:solidFill>
                  <a:schemeClr val="tx1"/>
                </a:solidFill>
                <a:latin typeface="Arial" pitchFamily="34" charset="0"/>
                <a:cs typeface="Arial" pitchFamily="34" charset="0"/>
              </a:defRPr>
            </a:lvl3pPr>
            <a:lvl4pPr marL="1600200" indent="-228600" eaLnBrk="0" hangingPunct="0">
              <a:defRPr sz="2400" b="1">
                <a:solidFill>
                  <a:schemeClr val="tx1"/>
                </a:solidFill>
                <a:latin typeface="Arial" pitchFamily="34" charset="0"/>
                <a:cs typeface="Arial" pitchFamily="34" charset="0"/>
              </a:defRPr>
            </a:lvl4pPr>
            <a:lvl5pPr marL="2057400" indent="-228600" eaLnBrk="0" hangingPunct="0">
              <a:defRPr sz="2400"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400"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400"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400"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400" b="1">
                <a:solidFill>
                  <a:schemeClr val="tx1"/>
                </a:solidFill>
                <a:latin typeface="Arial" pitchFamily="34" charset="0"/>
                <a:cs typeface="Arial" pitchFamily="34" charset="0"/>
              </a:defRPr>
            </a:lvl9pPr>
          </a:lstStyle>
          <a:p>
            <a:pPr eaLnBrk="1" hangingPunct="1">
              <a:spcBef>
                <a:spcPct val="50000"/>
              </a:spcBef>
            </a:pPr>
            <a:r>
              <a:rPr lang="en-US" altLang="en-US" sz="1200"/>
              <a:t>Introduce the learning methods</a:t>
            </a:r>
          </a:p>
          <a:p>
            <a:pPr eaLnBrk="1" hangingPunct="1">
              <a:spcBef>
                <a:spcPct val="50000"/>
              </a:spcBef>
            </a:pPr>
            <a:endParaRPr lang="en-US" altLang="en-US" sz="1200"/>
          </a:p>
          <a:p>
            <a:pPr eaLnBrk="1" hangingPunct="1">
              <a:spcBef>
                <a:spcPct val="50000"/>
              </a:spcBef>
              <a:buFont typeface="Wingdings" pitchFamily="2" charset="2"/>
              <a:buChar char="§"/>
            </a:pPr>
            <a:r>
              <a:rPr lang="en-US" altLang="en-US" sz="1200" b="0"/>
              <a:t>Lecture </a:t>
            </a:r>
          </a:p>
          <a:p>
            <a:pPr eaLnBrk="1" hangingPunct="1">
              <a:spcBef>
                <a:spcPct val="50000"/>
              </a:spcBef>
              <a:buFont typeface="Wingdings" pitchFamily="2" charset="2"/>
              <a:buChar char="§"/>
            </a:pPr>
            <a:r>
              <a:rPr lang="en-US" altLang="en-US" sz="1200" b="0"/>
              <a:t>Group discussion</a:t>
            </a:r>
          </a:p>
          <a:p>
            <a:pPr eaLnBrk="1" hangingPunct="1">
              <a:spcBef>
                <a:spcPct val="50000"/>
              </a:spcBef>
              <a:buFont typeface="Wingdings" pitchFamily="2" charset="2"/>
              <a:buChar char="§"/>
            </a:pPr>
            <a:r>
              <a:rPr lang="en-US" altLang="en-US" sz="1200" b="0"/>
              <a:t>Questions and answer</a:t>
            </a:r>
          </a:p>
          <a:p>
            <a:pPr eaLnBrk="1" hangingPunct="1">
              <a:spcBef>
                <a:spcPct val="50000"/>
              </a:spcBef>
              <a:buFont typeface="Wingdings" pitchFamily="2" charset="2"/>
              <a:buChar char="§"/>
            </a:pPr>
            <a:r>
              <a:rPr lang="en-US" altLang="en-US" sz="1200" b="0"/>
              <a:t>Role-play</a:t>
            </a:r>
          </a:p>
          <a:p>
            <a:pPr eaLnBrk="1" hangingPunct="1">
              <a:spcBef>
                <a:spcPct val="50000"/>
              </a:spcBef>
              <a:buFont typeface="Wingdings" pitchFamily="2" charset="2"/>
              <a:buChar char="§"/>
            </a:pPr>
            <a:r>
              <a:rPr lang="en-US" altLang="en-US" sz="1200" b="0"/>
              <a:t>Case study</a:t>
            </a:r>
          </a:p>
          <a:p>
            <a:pPr eaLnBrk="1" hangingPunct="1">
              <a:spcBef>
                <a:spcPct val="50000"/>
              </a:spcBef>
              <a:buFont typeface="Wingdings" pitchFamily="2" charset="2"/>
              <a:buChar char="§"/>
            </a:pPr>
            <a:r>
              <a:rPr lang="en-US" altLang="en-US" sz="1200" b="0"/>
              <a:t>Game</a:t>
            </a:r>
          </a:p>
          <a:p>
            <a:pPr eaLnBrk="1" hangingPunct="1">
              <a:spcBef>
                <a:spcPct val="50000"/>
              </a:spcBef>
              <a:buFont typeface="Wingdings" pitchFamily="2" charset="2"/>
              <a:buChar char="§"/>
            </a:pPr>
            <a:r>
              <a:rPr lang="en-US" altLang="en-US" sz="1200" b="0"/>
              <a:t>Presentation</a:t>
            </a:r>
          </a:p>
          <a:p>
            <a:pPr eaLnBrk="1" hangingPunct="1">
              <a:spcBef>
                <a:spcPct val="50000"/>
              </a:spcBef>
              <a:buFont typeface="Wingdings" pitchFamily="2" charset="2"/>
              <a:buChar char="§"/>
            </a:pPr>
            <a:r>
              <a:rPr lang="en-US" altLang="en-US" sz="1200" b="0"/>
              <a:t>Application</a:t>
            </a:r>
          </a:p>
        </p:txBody>
      </p:sp>
    </p:spTree>
    <p:extLst>
      <p:ext uri="{BB962C8B-B14F-4D97-AF65-F5344CB8AC3E}">
        <p14:creationId xmlns:p14="http://schemas.microsoft.com/office/powerpoint/2010/main" val="194604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6/3/2024</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6/3/2024</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E19077A6-C8CA-44B8-A3EF-95A3C59D32E6}" type="datetimeFigureOut">
              <a:rPr lang="en-US" smtClean="0"/>
              <a:t>6/3/2024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79FA68-6030-496F-A4D0-324AF30DA6C4}"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27180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9077A6-C8CA-44B8-A3EF-95A3C59D32E6}" type="datetimeFigureOut">
              <a:rPr lang="en-US" smtClean="0"/>
              <a:t>6/3/2024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79FA68-6030-496F-A4D0-324AF30DA6C4}" type="slidenum">
              <a:rPr lang="en-US" smtClean="0"/>
              <a:t>‹#›</a:t>
            </a:fld>
            <a:endParaRPr lang="en-US"/>
          </a:p>
        </p:txBody>
      </p:sp>
    </p:spTree>
    <p:extLst>
      <p:ext uri="{BB962C8B-B14F-4D97-AF65-F5344CB8AC3E}">
        <p14:creationId xmlns:p14="http://schemas.microsoft.com/office/powerpoint/2010/main" val="9591593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9077A6-C8CA-44B8-A3EF-95A3C59D32E6}" type="datetimeFigureOut">
              <a:rPr lang="en-US" smtClean="0"/>
              <a:t>6/3/2024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79FA68-6030-496F-A4D0-324AF30DA6C4}"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58017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19077A6-C8CA-44B8-A3EF-95A3C59D32E6}" type="datetimeFigureOut">
              <a:rPr lang="en-US" smtClean="0"/>
              <a:t>6/3/2024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79FA68-6030-496F-A4D0-324AF30DA6C4}" type="slidenum">
              <a:rPr lang="en-US" smtClean="0"/>
              <a:t>‹#›</a:t>
            </a:fld>
            <a:endParaRPr lang="en-US"/>
          </a:p>
        </p:txBody>
      </p:sp>
    </p:spTree>
    <p:extLst>
      <p:ext uri="{BB962C8B-B14F-4D97-AF65-F5344CB8AC3E}">
        <p14:creationId xmlns:p14="http://schemas.microsoft.com/office/powerpoint/2010/main" val="33996233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19077A6-C8CA-44B8-A3EF-95A3C59D32E6}" type="datetimeFigureOut">
              <a:rPr lang="en-US" smtClean="0"/>
              <a:t>6/3/2024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79FA68-6030-496F-A4D0-324AF30DA6C4}" type="slidenum">
              <a:rPr lang="en-US" smtClean="0"/>
              <a:t>‹#›</a:t>
            </a:fld>
            <a:endParaRPr lang="en-US"/>
          </a:p>
        </p:txBody>
      </p:sp>
    </p:spTree>
    <p:extLst>
      <p:ext uri="{BB962C8B-B14F-4D97-AF65-F5344CB8AC3E}">
        <p14:creationId xmlns:p14="http://schemas.microsoft.com/office/powerpoint/2010/main" val="26255650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9077A6-C8CA-44B8-A3EF-95A3C59D32E6}" type="datetimeFigureOut">
              <a:rPr lang="en-US" smtClean="0"/>
              <a:t>6/3/2024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79FA68-6030-496F-A4D0-324AF30DA6C4}" type="slidenum">
              <a:rPr lang="en-US" smtClean="0"/>
              <a:t>‹#›</a:t>
            </a:fld>
            <a:endParaRPr lang="en-US"/>
          </a:p>
        </p:txBody>
      </p:sp>
    </p:spTree>
    <p:extLst>
      <p:ext uri="{BB962C8B-B14F-4D97-AF65-F5344CB8AC3E}">
        <p14:creationId xmlns:p14="http://schemas.microsoft.com/office/powerpoint/2010/main" val="5707798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9077A6-C8CA-44B8-A3EF-95A3C59D32E6}" type="datetimeFigureOut">
              <a:rPr lang="en-US" smtClean="0"/>
              <a:t>6/3/2024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79FA68-6030-496F-A4D0-324AF30DA6C4}" type="slidenum">
              <a:rPr lang="en-US" smtClean="0"/>
              <a:t>‹#›</a:t>
            </a:fld>
            <a:endParaRPr lang="en-US"/>
          </a:p>
        </p:txBody>
      </p:sp>
    </p:spTree>
    <p:extLst>
      <p:ext uri="{BB962C8B-B14F-4D97-AF65-F5344CB8AC3E}">
        <p14:creationId xmlns:p14="http://schemas.microsoft.com/office/powerpoint/2010/main" val="29728007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19077A6-C8CA-44B8-A3EF-95A3C59D32E6}" type="datetimeFigureOut">
              <a:rPr lang="en-US" smtClean="0"/>
              <a:t>6/3/2024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79FA68-6030-496F-A4D0-324AF30DA6C4}" type="slidenum">
              <a:rPr lang="en-US" smtClean="0"/>
              <a:t>‹#›</a:t>
            </a:fld>
            <a:endParaRPr lang="en-US"/>
          </a:p>
        </p:txBody>
      </p:sp>
    </p:spTree>
    <p:extLst>
      <p:ext uri="{BB962C8B-B14F-4D97-AF65-F5344CB8AC3E}">
        <p14:creationId xmlns:p14="http://schemas.microsoft.com/office/powerpoint/2010/main" val="2569781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6/3/2024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19077A6-C8CA-44B8-A3EF-95A3C59D32E6}" type="datetimeFigureOut">
              <a:rPr lang="en-US" smtClean="0"/>
              <a:t>6/3/2024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79FA68-6030-496F-A4D0-324AF30DA6C4}"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07893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9077A6-C8CA-44B8-A3EF-95A3C59D32E6}" type="datetimeFigureOut">
              <a:rPr lang="en-US" smtClean="0"/>
              <a:t>6/3/2024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79FA68-6030-496F-A4D0-324AF30DA6C4}" type="slidenum">
              <a:rPr lang="en-US" smtClean="0"/>
              <a:t>‹#›</a:t>
            </a:fld>
            <a:endParaRPr lang="en-US"/>
          </a:p>
        </p:txBody>
      </p:sp>
    </p:spTree>
    <p:extLst>
      <p:ext uri="{BB962C8B-B14F-4D97-AF65-F5344CB8AC3E}">
        <p14:creationId xmlns:p14="http://schemas.microsoft.com/office/powerpoint/2010/main" val="28128128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9077A6-C8CA-44B8-A3EF-95A3C59D32E6}" type="datetimeFigureOut">
              <a:rPr lang="en-US" smtClean="0"/>
              <a:t>6/3/2024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79FA68-6030-496F-A4D0-324AF30DA6C4}" type="slidenum">
              <a:rPr lang="en-US" smtClean="0"/>
              <a:t>‹#›</a:t>
            </a:fld>
            <a:endParaRPr lang="en-US"/>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0055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1D8BD707-D9CF-40AE-B4C6-C98DA3205C09}" type="datetimeFigureOut">
              <a:rPr lang="en-US" smtClean="0"/>
              <a:pPr/>
              <a:t>6/3/2024</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6/3/2024</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6/3/2024</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6/3/2024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1D8BD707-D9CF-40AE-B4C6-C98DA3205C09}" type="datetimeFigureOut">
              <a:rPr lang="en-US" smtClean="0"/>
              <a:pPr/>
              <a:t>6/3/2024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6/3/2024</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6/3/2024</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19077A6-C8CA-44B8-A3EF-95A3C59D32E6}" type="datetimeFigureOut">
              <a:rPr lang="en-US" smtClean="0"/>
              <a:t>6/3/2024</a:t>
            </a:fld>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579FA68-6030-496F-A4D0-324AF30DA6C4}" type="slidenum">
              <a:rPr lang="en-US" smtClean="0"/>
              <a:t>‹#›</a:t>
            </a:fld>
            <a:endParaRPr lang="en-US"/>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830735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954CB-4187-4164-8F82-165DBD9C82A4}"/>
              </a:ext>
            </a:extLst>
          </p:cNvPr>
          <p:cNvSpPr>
            <a:spLocks noGrp="1"/>
          </p:cNvSpPr>
          <p:nvPr>
            <p:ph type="ctrTitle"/>
          </p:nvPr>
        </p:nvSpPr>
        <p:spPr>
          <a:xfrm>
            <a:off x="457200" y="5181600"/>
            <a:ext cx="5638800" cy="1066800"/>
          </a:xfrm>
        </p:spPr>
        <p:txBody>
          <a:bodyPr>
            <a:noAutofit/>
          </a:bodyPr>
          <a:lstStyle/>
          <a:p>
            <a:pPr algn="r" rtl="1"/>
            <a:r>
              <a:rPr lang="fa-IR" sz="4800" dirty="0"/>
              <a:t>فرمت پیشنهاد</a:t>
            </a:r>
            <a:endParaRPr lang="en-US" sz="4800" dirty="0"/>
          </a:p>
        </p:txBody>
      </p:sp>
    </p:spTree>
    <p:extLst>
      <p:ext uri="{BB962C8B-B14F-4D97-AF65-F5344CB8AC3E}">
        <p14:creationId xmlns:p14="http://schemas.microsoft.com/office/powerpoint/2010/main" val="972629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838200" y="1219200"/>
            <a:ext cx="7238999" cy="4157663"/>
          </a:xfrm>
          <a:prstGeom prst="rect">
            <a:avLst/>
          </a:prstGeom>
        </p:spPr>
        <p:txBody>
          <a:bodyPr>
            <a:normAutofit fontScale="2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lnSpc>
                <a:spcPct val="170000"/>
              </a:lnSpc>
            </a:pPr>
            <a:br>
              <a:rPr lang="en-CA" altLang="en-US" sz="2100" b="1" dirty="0">
                <a:solidFill>
                  <a:prstClr val="black"/>
                </a:solidFill>
                <a:latin typeface="Calibri Light" panose="020F0302020204030204"/>
              </a:rPr>
            </a:br>
            <a:br>
              <a:rPr lang="en-CA" altLang="en-US" sz="2100" b="1" dirty="0">
                <a:solidFill>
                  <a:prstClr val="black"/>
                </a:solidFill>
                <a:latin typeface="Calibri Light" panose="020F0302020204030204"/>
              </a:rPr>
            </a:br>
            <a:r>
              <a:rPr lang="prs-AF" altLang="en-US" sz="7200" b="1" dirty="0">
                <a:solidFill>
                  <a:prstClr val="black"/>
                </a:solidFill>
                <a:latin typeface="Times New Roman" panose="02020603050405020304" pitchFamily="18" charset="0"/>
                <a:cs typeface="Times New Roman" panose="02020603050405020304" pitchFamily="18" charset="0"/>
              </a:rPr>
              <a:t>نهاد بین المللی </a:t>
            </a:r>
            <a:r>
              <a:rPr lang="en-US" altLang="en-US" sz="7200" b="1" dirty="0">
                <a:solidFill>
                  <a:prstClr val="black"/>
                </a:solidFill>
                <a:latin typeface="Times New Roman" panose="02020603050405020304" pitchFamily="18" charset="0"/>
                <a:ea typeface="+mn-ea"/>
                <a:cs typeface="Times New Roman" panose="02020603050405020304" pitchFamily="18" charset="0"/>
              </a:rPr>
              <a:t> </a:t>
            </a:r>
            <a:r>
              <a:rPr lang="en-CA" altLang="en-US" sz="7200" dirty="0">
                <a:solidFill>
                  <a:prstClr val="black"/>
                </a:solidFill>
                <a:latin typeface="Times New Roman" panose="02020603050405020304" pitchFamily="18" charset="0"/>
                <a:ea typeface="+mn-ea"/>
                <a:cs typeface="Times New Roman" panose="02020603050405020304" pitchFamily="18" charset="0"/>
              </a:rPr>
              <a:t>CARE Canada</a:t>
            </a:r>
            <a:endParaRPr lang="en-CA" altLang="en-US" sz="7200" b="1" dirty="0">
              <a:solidFill>
                <a:prstClr val="black"/>
              </a:solidFill>
              <a:latin typeface="Times New Roman" panose="02020603050405020304" pitchFamily="18" charset="0"/>
              <a:cs typeface="Times New Roman" panose="02020603050405020304" pitchFamily="18" charset="0"/>
            </a:endParaRPr>
          </a:p>
          <a:p>
            <a:pPr algn="ctr">
              <a:lnSpc>
                <a:spcPct val="170000"/>
              </a:lnSpc>
            </a:pPr>
            <a:r>
              <a:rPr lang="en-CA" altLang="en-US" sz="7200" b="1" dirty="0">
                <a:solidFill>
                  <a:prstClr val="black"/>
                </a:solidFill>
                <a:latin typeface="Times New Roman" panose="02020603050405020304" pitchFamily="18" charset="0"/>
                <a:cs typeface="Times New Roman" panose="02020603050405020304" pitchFamily="18" charset="0"/>
              </a:rPr>
              <a:t>	</a:t>
            </a:r>
            <a:r>
              <a:rPr lang="prs-AF" altLang="en-US" sz="7200" b="1" dirty="0">
                <a:solidFill>
                  <a:prstClr val="black"/>
                </a:solidFill>
                <a:latin typeface="Times New Roman" panose="02020603050405020304" pitchFamily="18" charset="0"/>
                <a:cs typeface="Times New Roman" panose="02020603050405020304" pitchFamily="18" charset="0"/>
              </a:rPr>
              <a:t>پروژه‌ آموزش مسلکی برای زنان افغانستان </a:t>
            </a:r>
            <a:br>
              <a:rPr lang="en-CA" altLang="en-US" sz="7200" b="1" dirty="0">
                <a:solidFill>
                  <a:prstClr val="black"/>
                </a:solidFill>
                <a:latin typeface="Times New Roman" panose="02020603050405020304" pitchFamily="18" charset="0"/>
                <a:cs typeface="Times New Roman" panose="02020603050405020304" pitchFamily="18" charset="0"/>
              </a:rPr>
            </a:br>
            <a:r>
              <a:rPr lang="prs-AF" altLang="en-US" sz="7200" b="1" dirty="0">
                <a:solidFill>
                  <a:prstClr val="black"/>
                </a:solidFill>
                <a:latin typeface="Times New Roman" panose="02020603050405020304" pitchFamily="18" charset="0"/>
                <a:cs typeface="Times New Roman" panose="02020603050405020304" pitchFamily="18" charset="0"/>
              </a:rPr>
              <a:t>ارایه شده توسط</a:t>
            </a:r>
            <a:r>
              <a:rPr lang="en-CA" altLang="en-US" sz="7200" b="1" dirty="0">
                <a:solidFill>
                  <a:prstClr val="black"/>
                </a:solidFill>
                <a:latin typeface="Times New Roman" panose="02020603050405020304" pitchFamily="18" charset="0"/>
                <a:cs typeface="Times New Roman" panose="02020603050405020304" pitchFamily="18" charset="0"/>
              </a:rPr>
              <a:t>:</a:t>
            </a:r>
            <a:br>
              <a:rPr lang="en-US" altLang="en-US" sz="7200" b="1" dirty="0">
                <a:solidFill>
                  <a:prstClr val="black"/>
                </a:solidFill>
                <a:latin typeface="Times New Roman" panose="02020603050405020304" pitchFamily="18" charset="0"/>
                <a:cs typeface="Times New Roman" panose="02020603050405020304" pitchFamily="18" charset="0"/>
              </a:rPr>
            </a:br>
            <a:r>
              <a:rPr lang="en-US" altLang="en-US" sz="7200" b="1" dirty="0">
                <a:solidFill>
                  <a:prstClr val="black"/>
                </a:solidFill>
                <a:latin typeface="Times New Roman" panose="02020603050405020304" pitchFamily="18" charset="0"/>
                <a:cs typeface="Times New Roman" panose="02020603050405020304" pitchFamily="18" charset="0"/>
              </a:rPr>
              <a:t>                            </a:t>
            </a:r>
            <a:r>
              <a:rPr lang="en-CA" altLang="en-US" sz="7200" dirty="0">
                <a:solidFill>
                  <a:prstClr val="black"/>
                </a:solidFill>
                <a:latin typeface="Times New Roman" panose="02020603050405020304" pitchFamily="18" charset="0"/>
                <a:cs typeface="Times New Roman" panose="02020603050405020304" pitchFamily="18" charset="0"/>
              </a:rPr>
              <a:t>CARE Canada		 </a:t>
            </a:r>
            <a:br>
              <a:rPr lang="en-US" altLang="en-US" sz="7200" dirty="0">
                <a:solidFill>
                  <a:prstClr val="black"/>
                </a:solidFill>
                <a:latin typeface="Times New Roman" panose="02020603050405020304" pitchFamily="18" charset="0"/>
                <a:cs typeface="Times New Roman" panose="02020603050405020304" pitchFamily="18" charset="0"/>
              </a:rPr>
            </a:br>
            <a:r>
              <a:rPr lang="en-US" altLang="en-US" sz="7200" dirty="0">
                <a:solidFill>
                  <a:prstClr val="black"/>
                </a:solidFill>
                <a:latin typeface="Times New Roman" panose="02020603050405020304" pitchFamily="18" charset="0"/>
                <a:cs typeface="Times New Roman" panose="02020603050405020304" pitchFamily="18" charset="0"/>
              </a:rPr>
              <a:t>                          </a:t>
            </a:r>
            <a:r>
              <a:rPr lang="en-CA" altLang="en-US" sz="7200" dirty="0">
                <a:solidFill>
                  <a:prstClr val="black"/>
                </a:solidFill>
                <a:latin typeface="Times New Roman" panose="02020603050405020304" pitchFamily="18" charset="0"/>
                <a:cs typeface="Times New Roman" panose="02020603050405020304" pitchFamily="18" charset="0"/>
              </a:rPr>
              <a:t>9</a:t>
            </a:r>
            <a:r>
              <a:rPr lang="en-CA" altLang="en-US" sz="7200" baseline="30000" dirty="0">
                <a:solidFill>
                  <a:prstClr val="black"/>
                </a:solidFill>
                <a:latin typeface="Times New Roman" panose="02020603050405020304" pitchFamily="18" charset="0"/>
                <a:cs typeface="Times New Roman" panose="02020603050405020304" pitchFamily="18" charset="0"/>
              </a:rPr>
              <a:t>th</a:t>
            </a:r>
            <a:r>
              <a:rPr lang="en-CA" altLang="en-US" sz="7200" dirty="0">
                <a:solidFill>
                  <a:prstClr val="black"/>
                </a:solidFill>
                <a:latin typeface="Times New Roman" panose="02020603050405020304" pitchFamily="18" charset="0"/>
                <a:cs typeface="Times New Roman" panose="02020603050405020304" pitchFamily="18" charset="0"/>
              </a:rPr>
              <a:t>  </a:t>
            </a:r>
            <a:r>
              <a:rPr lang="en-CA" altLang="en-US" sz="7200" dirty="0" err="1">
                <a:solidFill>
                  <a:prstClr val="black"/>
                </a:solidFill>
                <a:latin typeface="Times New Roman" panose="02020603050405020304" pitchFamily="18" charset="0"/>
                <a:cs typeface="Times New Roman" panose="02020603050405020304" pitchFamily="18" charset="0"/>
              </a:rPr>
              <a:t>Gurdwara</a:t>
            </a:r>
            <a:r>
              <a:rPr lang="en-CA" altLang="en-US" sz="7200" dirty="0">
                <a:solidFill>
                  <a:prstClr val="black"/>
                </a:solidFill>
                <a:latin typeface="Times New Roman" panose="02020603050405020304" pitchFamily="18" charset="0"/>
                <a:cs typeface="Times New Roman" panose="02020603050405020304" pitchFamily="18" charset="0"/>
              </a:rPr>
              <a:t> Road Suite 200,		</a:t>
            </a:r>
            <a:br>
              <a:rPr lang="en-US" altLang="en-US" sz="7200" dirty="0">
                <a:solidFill>
                  <a:prstClr val="black"/>
                </a:solidFill>
                <a:latin typeface="Times New Roman" panose="02020603050405020304" pitchFamily="18" charset="0"/>
                <a:cs typeface="Times New Roman" panose="02020603050405020304" pitchFamily="18" charset="0"/>
              </a:rPr>
            </a:br>
            <a:r>
              <a:rPr lang="en-US" altLang="en-US" sz="7200" dirty="0">
                <a:solidFill>
                  <a:prstClr val="black"/>
                </a:solidFill>
                <a:latin typeface="Times New Roman" panose="02020603050405020304" pitchFamily="18" charset="0"/>
                <a:cs typeface="Times New Roman" panose="02020603050405020304" pitchFamily="18" charset="0"/>
              </a:rPr>
              <a:t>                            </a:t>
            </a:r>
            <a:r>
              <a:rPr lang="en-CA" altLang="en-US" sz="7200" dirty="0">
                <a:solidFill>
                  <a:prstClr val="black"/>
                </a:solidFill>
                <a:latin typeface="Times New Roman" panose="02020603050405020304" pitchFamily="18" charset="0"/>
                <a:cs typeface="Times New Roman" panose="02020603050405020304" pitchFamily="18" charset="0"/>
              </a:rPr>
              <a:t>Nepean, Ont. K2E 7X6			         </a:t>
            </a:r>
            <a:br>
              <a:rPr lang="en-CA" altLang="en-US" sz="7200" b="1" dirty="0">
                <a:solidFill>
                  <a:prstClr val="black"/>
                </a:solidFill>
                <a:latin typeface="Times New Roman" panose="02020603050405020304" pitchFamily="18" charset="0"/>
                <a:cs typeface="Times New Roman" panose="02020603050405020304" pitchFamily="18" charset="0"/>
              </a:rPr>
            </a:br>
            <a:r>
              <a:rPr lang="prs-AF" altLang="en-US" sz="7200" b="1" dirty="0">
                <a:solidFill>
                  <a:prstClr val="black"/>
                </a:solidFill>
                <a:latin typeface="Times New Roman" panose="02020603050405020304" pitchFamily="18" charset="0"/>
                <a:cs typeface="Times New Roman" panose="02020603050405020304" pitchFamily="18" charset="0"/>
              </a:rPr>
              <a:t>پیشنهاد ارسال شده به:</a:t>
            </a:r>
            <a:br>
              <a:rPr lang="en-US" altLang="en-US" sz="7200" dirty="0">
                <a:solidFill>
                  <a:prstClr val="black"/>
                </a:solidFill>
                <a:latin typeface="Times New Roman" panose="02020603050405020304" pitchFamily="18" charset="0"/>
                <a:cs typeface="Times New Roman" panose="02020603050405020304" pitchFamily="18" charset="0"/>
              </a:rPr>
            </a:br>
            <a:r>
              <a:rPr lang="prs-AF" altLang="en-US" sz="7200" dirty="0">
                <a:solidFill>
                  <a:prstClr val="black"/>
                </a:solidFill>
                <a:latin typeface="Times New Roman" panose="02020603050405020304" pitchFamily="18" charset="0"/>
                <a:cs typeface="Times New Roman" panose="02020603050405020304" pitchFamily="18" charset="0"/>
              </a:rPr>
              <a:t>دفتر نماینده گی </a:t>
            </a:r>
            <a:r>
              <a:rPr lang="fa-IR" altLang="en-US" sz="7200" dirty="0">
                <a:solidFill>
                  <a:prstClr val="black"/>
                </a:solidFill>
                <a:latin typeface="Times New Roman" panose="02020603050405020304" pitchFamily="18" charset="0"/>
                <a:cs typeface="Times New Roman" panose="02020603050405020304" pitchFamily="18" charset="0"/>
              </a:rPr>
              <a:t>توسعه بین المللی سازمان ملل متحد، افغانستان</a:t>
            </a:r>
          </a:p>
          <a:p>
            <a:pPr algn="ctr">
              <a:lnSpc>
                <a:spcPct val="170000"/>
              </a:lnSpc>
            </a:pPr>
            <a:r>
              <a:rPr lang="en-CA" altLang="en-US" sz="7200" b="1" dirty="0">
                <a:solidFill>
                  <a:prstClr val="black"/>
                </a:solidFill>
                <a:latin typeface="Times New Roman" panose="02020603050405020304" pitchFamily="18" charset="0"/>
                <a:cs typeface="Times New Roman" panose="02020603050405020304" pitchFamily="18" charset="0"/>
              </a:rPr>
              <a:t>	</a:t>
            </a:r>
            <a:br>
              <a:rPr lang="en-CA" altLang="en-US" sz="7200" b="1" dirty="0">
                <a:solidFill>
                  <a:prstClr val="black"/>
                </a:solidFill>
                <a:latin typeface="Times New Roman" panose="02020603050405020304" pitchFamily="18" charset="0"/>
                <a:cs typeface="Times New Roman" panose="02020603050405020304" pitchFamily="18" charset="0"/>
              </a:rPr>
            </a:br>
            <a:r>
              <a:rPr lang="en-CA" altLang="en-US" sz="7200" b="1" dirty="0">
                <a:solidFill>
                  <a:prstClr val="black"/>
                </a:solidFill>
                <a:latin typeface="Times New Roman" panose="02020603050405020304" pitchFamily="18" charset="0"/>
                <a:cs typeface="Times New Roman" panose="02020603050405020304" pitchFamily="18" charset="0"/>
              </a:rPr>
              <a:t> </a:t>
            </a:r>
            <a:br>
              <a:rPr lang="en-CA" altLang="en-US" sz="7200" b="1" dirty="0">
                <a:solidFill>
                  <a:prstClr val="black"/>
                </a:solidFill>
                <a:latin typeface="Times New Roman" panose="02020603050405020304" pitchFamily="18" charset="0"/>
                <a:cs typeface="Times New Roman" panose="02020603050405020304" pitchFamily="18" charset="0"/>
              </a:rPr>
            </a:br>
            <a:r>
              <a:rPr lang="en-CA" altLang="en-US" sz="7200" b="1" dirty="0">
                <a:solidFill>
                  <a:prstClr val="black"/>
                </a:solidFill>
                <a:latin typeface="Times New Roman" panose="02020603050405020304" pitchFamily="18" charset="0"/>
                <a:cs typeface="Times New Roman" panose="02020603050405020304" pitchFamily="18" charset="0"/>
              </a:rPr>
              <a:t>August 26, 2021</a:t>
            </a:r>
            <a:br>
              <a:rPr lang="en-US" altLang="en-US" sz="2100" dirty="0">
                <a:solidFill>
                  <a:prstClr val="black"/>
                </a:solidFill>
                <a:latin typeface="Calibri Light" panose="020F0302020204030204"/>
              </a:rPr>
            </a:br>
            <a:r>
              <a:rPr lang="en-CA" altLang="en-US" sz="2100" dirty="0">
                <a:solidFill>
                  <a:prstClr val="black"/>
                </a:solidFill>
                <a:latin typeface="Calibri Light" panose="020F0302020204030204"/>
              </a:rPr>
              <a:t> </a:t>
            </a:r>
            <a:br>
              <a:rPr lang="en-US" altLang="en-US" sz="2100" dirty="0">
                <a:solidFill>
                  <a:prstClr val="black"/>
                </a:solidFill>
                <a:latin typeface="Calibri Light" panose="020F0302020204030204"/>
              </a:rPr>
            </a:br>
            <a:br>
              <a:rPr lang="fa-IR" altLang="en-US" sz="2100" b="1" dirty="0">
                <a:solidFill>
                  <a:prstClr val="black"/>
                </a:solidFill>
                <a:latin typeface="Times New Roman" panose="02020603050405020304" pitchFamily="18" charset="0"/>
                <a:cs typeface="Times New Roman" panose="02020603050405020304" pitchFamily="18" charset="0"/>
              </a:rPr>
            </a:br>
            <a:endParaRPr lang="en-US" sz="2100" dirty="0">
              <a:solidFill>
                <a:prstClr val="black"/>
              </a:solidFill>
              <a:latin typeface="Calibri Light" panose="020F0302020204030204"/>
            </a:endParaRPr>
          </a:p>
        </p:txBody>
      </p:sp>
      <p:sp>
        <p:nvSpPr>
          <p:cNvPr id="3" name="Rectangle 2"/>
          <p:cNvSpPr/>
          <p:nvPr/>
        </p:nvSpPr>
        <p:spPr>
          <a:xfrm>
            <a:off x="3733471" y="533400"/>
            <a:ext cx="1677062" cy="507831"/>
          </a:xfrm>
          <a:prstGeom prst="rect">
            <a:avLst/>
          </a:prstGeom>
        </p:spPr>
        <p:txBody>
          <a:bodyPr wrap="none">
            <a:spAutoFit/>
          </a:bodyPr>
          <a:lstStyle/>
          <a:p>
            <a:pPr algn="ctr"/>
            <a:r>
              <a:rPr lang="prs-AF" altLang="en-US" sz="2700" b="1" dirty="0">
                <a:solidFill>
                  <a:srgbClr val="5B9BD5">
                    <a:lumMod val="75000"/>
                  </a:srgbClr>
                </a:solidFill>
                <a:latin typeface="Times New Roman" panose="02020603050405020304" pitchFamily="18" charset="0"/>
                <a:cs typeface="Times New Roman" panose="02020603050405020304" pitchFamily="18" charset="0"/>
              </a:rPr>
              <a:t>عنوان صفحه</a:t>
            </a:r>
            <a:endParaRPr lang="en-US" sz="2700" b="1" dirty="0">
              <a:solidFill>
                <a:srgbClr val="5B9BD5">
                  <a:lumMod val="75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50461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gray">
          <a:xfrm>
            <a:off x="1768112" y="228600"/>
            <a:ext cx="6858000" cy="892628"/>
          </a:xfrm>
          <a:prstGeom prst="rect">
            <a:avLst/>
          </a:prstGeom>
        </p:spPr>
        <p:txBody>
          <a:bodyPr vert="horz" lIns="68580" tIns="34290" rIns="68580" bIns="34290" rtlCol="0" anchor="ctr">
            <a:norm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defRPr/>
            </a:pPr>
            <a:r>
              <a:rPr lang="prs-AF" altLang="en-US" b="1" dirty="0">
                <a:solidFill>
                  <a:srgbClr val="5B9BD5">
                    <a:lumMod val="75000"/>
                  </a:srgbClr>
                </a:solidFill>
                <a:latin typeface="Times New Roman" panose="02020603050405020304" pitchFamily="18" charset="0"/>
                <a:cs typeface="Times New Roman" panose="02020603050405020304" pitchFamily="18" charset="0"/>
              </a:rPr>
              <a:t>فهرست مطالب</a:t>
            </a:r>
            <a:endParaRPr lang="en-GB" altLang="en-US" b="1"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Rectangle 3"/>
          <p:cNvSpPr txBox="1">
            <a:spLocks noChangeArrowheads="1"/>
          </p:cNvSpPr>
          <p:nvPr/>
        </p:nvSpPr>
        <p:spPr>
          <a:xfrm>
            <a:off x="1219200" y="1479505"/>
            <a:ext cx="7162800" cy="707710"/>
          </a:xfrm>
          <a:prstGeom prst="rect">
            <a:avLst/>
          </a:prstGeom>
        </p:spPr>
        <p:txBody>
          <a:bodyPr vert="horz" lIns="68580" tIns="34290" rIns="68580" bIns="3429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pPr marL="0" indent="0" algn="just" rtl="1">
              <a:buClr>
                <a:srgbClr val="5B9BD5"/>
              </a:buClr>
              <a:buNone/>
            </a:pPr>
            <a:r>
              <a:rPr lang="fa-IR" altLang="en-US" sz="2000" dirty="0">
                <a:solidFill>
                  <a:prstClr val="black">
                    <a:lumMod val="75000"/>
                    <a:lumOff val="25000"/>
                  </a:prstClr>
                </a:solidFill>
                <a:latin typeface="Times New Roman" panose="02020603050405020304" pitchFamily="18" charset="0"/>
                <a:cs typeface="Times New Roman" panose="02020603050405020304" pitchFamily="18" charset="0"/>
              </a:rPr>
              <a:t>پیشنهاد مختصر </a:t>
            </a:r>
            <a:r>
              <a:rPr lang="prs-AF" altLang="en-US" sz="2000" dirty="0">
                <a:solidFill>
                  <a:prstClr val="black">
                    <a:lumMod val="75000"/>
                    <a:lumOff val="25000"/>
                  </a:prstClr>
                </a:solidFill>
                <a:latin typeface="Times New Roman" panose="02020603050405020304" pitchFamily="18" charset="0"/>
                <a:cs typeface="Times New Roman" panose="02020603050405020304" pitchFamily="18" charset="0"/>
              </a:rPr>
              <a:t>معمولا</a:t>
            </a:r>
            <a:r>
              <a:rPr lang="fa-IR" altLang="en-US" sz="2000" dirty="0">
                <a:solidFill>
                  <a:prstClr val="black">
                    <a:lumMod val="75000"/>
                    <a:lumOff val="25000"/>
                  </a:prstClr>
                </a:solidFill>
                <a:latin typeface="Times New Roman" panose="02020603050405020304" pitchFamily="18" charset="0"/>
                <a:cs typeface="Times New Roman" panose="02020603050405020304" pitchFamily="18" charset="0"/>
              </a:rPr>
              <a:t> به فهرست مطالب نیاز ندارد. در حالی که پیشنهاد طولانی نیاز به</a:t>
            </a:r>
            <a:r>
              <a:rPr lang="prs-AF" altLang="en-US" sz="2000" dirty="0">
                <a:solidFill>
                  <a:prstClr val="black">
                    <a:lumMod val="75000"/>
                    <a:lumOff val="25000"/>
                  </a:prstClr>
                </a:solidFill>
                <a:latin typeface="Times New Roman" panose="02020603050405020304" pitchFamily="18" charset="0"/>
                <a:cs typeface="Times New Roman" panose="02020603050405020304" pitchFamily="18" charset="0"/>
              </a:rPr>
              <a:t> این</a:t>
            </a:r>
            <a:r>
              <a:rPr lang="fa-IR" altLang="en-US" sz="2000" dirty="0">
                <a:solidFill>
                  <a:prstClr val="black">
                    <a:lumMod val="75000"/>
                    <a:lumOff val="25000"/>
                  </a:prstClr>
                </a:solidFill>
                <a:latin typeface="Times New Roman" panose="02020603050405020304" pitchFamily="18" charset="0"/>
                <a:cs typeface="Times New Roman" panose="02020603050405020304" pitchFamily="18" charset="0"/>
              </a:rPr>
              <a:t>و همچ</a:t>
            </a:r>
            <a:r>
              <a:rPr lang="prs-AF" altLang="en-US" sz="2000" dirty="0">
                <a:solidFill>
                  <a:prstClr val="black">
                    <a:lumMod val="75000"/>
                    <a:lumOff val="25000"/>
                  </a:prstClr>
                </a:solidFill>
                <a:latin typeface="Times New Roman" panose="02020603050405020304" pitchFamily="18" charset="0"/>
                <a:cs typeface="Times New Roman" panose="02020603050405020304" pitchFamily="18" charset="0"/>
              </a:rPr>
              <a:t>نان</a:t>
            </a:r>
            <a:r>
              <a:rPr lang="fa-IR" altLang="en-US" sz="2000" dirty="0">
                <a:solidFill>
                  <a:prstClr val="black">
                    <a:lumMod val="75000"/>
                    <a:lumOff val="25000"/>
                  </a:prstClr>
                </a:solidFill>
                <a:latin typeface="Times New Roman" panose="02020603050405020304" pitchFamily="18" charset="0"/>
                <a:cs typeface="Times New Roman" panose="02020603050405020304" pitchFamily="18" charset="0"/>
              </a:rPr>
              <a:t> فهرستی از جداول، شکل ها و تصویر دارد.</a:t>
            </a:r>
            <a:endParaRPr lang="en-US" b="1" dirty="0">
              <a:solidFill>
                <a:srgbClr val="0000FF"/>
              </a:solidFill>
              <a:latin typeface="Calibri" panose="020F0502020204030204"/>
              <a:cs typeface="Times New Roman" charset="0"/>
            </a:endParaRPr>
          </a:p>
          <a:p>
            <a:pPr marL="0" indent="0" algn="just">
              <a:buClr>
                <a:srgbClr val="5B9BD5"/>
              </a:buClr>
              <a:buNone/>
            </a:pPr>
            <a:endParaRPr lang="en-US" b="1" dirty="0">
              <a:solidFill>
                <a:srgbClr val="0000FF"/>
              </a:solidFill>
              <a:latin typeface="Calibri" panose="020F0502020204030204"/>
              <a:cs typeface="Times New Roman" charset="0"/>
            </a:endParaRPr>
          </a:p>
        </p:txBody>
      </p:sp>
      <p:graphicFrame>
        <p:nvGraphicFramePr>
          <p:cNvPr id="4" name="Table 3"/>
          <p:cNvGraphicFramePr>
            <a:graphicFrameLocks noGrp="1"/>
          </p:cNvGraphicFramePr>
          <p:nvPr>
            <p:extLst>
              <p:ext uri="{D42A27DB-BD31-4B8C-83A1-F6EECF244321}">
                <p14:modId xmlns:p14="http://schemas.microsoft.com/office/powerpoint/2010/main" val="542503886"/>
              </p:ext>
            </p:extLst>
          </p:nvPr>
        </p:nvGraphicFramePr>
        <p:xfrm>
          <a:off x="1371600" y="2590800"/>
          <a:ext cx="7010400" cy="3657598"/>
        </p:xfrm>
        <a:graphic>
          <a:graphicData uri="http://schemas.openxmlformats.org/drawingml/2006/table">
            <a:tbl>
              <a:tblPr rtl="1" firstRow="1" bandRow="1"/>
              <a:tblGrid>
                <a:gridCol w="2336800">
                  <a:extLst>
                    <a:ext uri="{9D8B030D-6E8A-4147-A177-3AD203B41FA5}">
                      <a16:colId xmlns:a16="http://schemas.microsoft.com/office/drawing/2014/main" val="20000"/>
                    </a:ext>
                  </a:extLst>
                </a:gridCol>
                <a:gridCol w="2336800">
                  <a:extLst>
                    <a:ext uri="{9D8B030D-6E8A-4147-A177-3AD203B41FA5}">
                      <a16:colId xmlns:a16="http://schemas.microsoft.com/office/drawing/2014/main" val="20001"/>
                    </a:ext>
                  </a:extLst>
                </a:gridCol>
                <a:gridCol w="2336800">
                  <a:extLst>
                    <a:ext uri="{9D8B030D-6E8A-4147-A177-3AD203B41FA5}">
                      <a16:colId xmlns:a16="http://schemas.microsoft.com/office/drawing/2014/main" val="20002"/>
                    </a:ext>
                  </a:extLst>
                </a:gridCol>
              </a:tblGrid>
              <a:tr h="775485">
                <a:tc>
                  <a:txBody>
                    <a:bodyPr/>
                    <a:lstStyle>
                      <a:lvl1pPr marL="0" algn="l" defTabSz="914400" rtl="0" eaLnBrk="1" latinLnBrk="0" hangingPunct="1">
                        <a:defRPr sz="1800" b="1" kern="1200">
                          <a:solidFill>
                            <a:schemeClr val="lt1"/>
                          </a:solidFill>
                          <a:latin typeface="Century Gothic" panose="020B0502020202020204"/>
                        </a:defRPr>
                      </a:lvl1pPr>
                      <a:lvl2pPr marL="457200" algn="l" defTabSz="914400" rtl="0" eaLnBrk="1" latinLnBrk="0" hangingPunct="1">
                        <a:defRPr sz="1800" b="1" kern="1200">
                          <a:solidFill>
                            <a:schemeClr val="lt1"/>
                          </a:solidFill>
                          <a:latin typeface="Century Gothic" panose="020B0502020202020204"/>
                        </a:defRPr>
                      </a:lvl2pPr>
                      <a:lvl3pPr marL="914400" algn="l" defTabSz="914400" rtl="0" eaLnBrk="1" latinLnBrk="0" hangingPunct="1">
                        <a:defRPr sz="1800" b="1" kern="1200">
                          <a:solidFill>
                            <a:schemeClr val="lt1"/>
                          </a:solidFill>
                          <a:latin typeface="Century Gothic" panose="020B0502020202020204"/>
                        </a:defRPr>
                      </a:lvl3pPr>
                      <a:lvl4pPr marL="1371600" algn="l" defTabSz="914400" rtl="0" eaLnBrk="1" latinLnBrk="0" hangingPunct="1">
                        <a:defRPr sz="1800" b="1" kern="1200">
                          <a:solidFill>
                            <a:schemeClr val="lt1"/>
                          </a:solidFill>
                          <a:latin typeface="Century Gothic" panose="020B0502020202020204"/>
                        </a:defRPr>
                      </a:lvl4pPr>
                      <a:lvl5pPr marL="1828800" algn="l" defTabSz="914400" rtl="0" eaLnBrk="1" latinLnBrk="0" hangingPunct="1">
                        <a:defRPr sz="1800" b="1" kern="1200">
                          <a:solidFill>
                            <a:schemeClr val="lt1"/>
                          </a:solidFill>
                          <a:latin typeface="Century Gothic" panose="020B0502020202020204"/>
                        </a:defRPr>
                      </a:lvl5pPr>
                      <a:lvl6pPr marL="2286000" algn="l" defTabSz="914400" rtl="0" eaLnBrk="1" latinLnBrk="0" hangingPunct="1">
                        <a:defRPr sz="1800" b="1" kern="1200">
                          <a:solidFill>
                            <a:schemeClr val="lt1"/>
                          </a:solidFill>
                          <a:latin typeface="Century Gothic" panose="020B0502020202020204"/>
                        </a:defRPr>
                      </a:lvl6pPr>
                      <a:lvl7pPr marL="2743200" algn="l" defTabSz="914400" rtl="0" eaLnBrk="1" latinLnBrk="0" hangingPunct="1">
                        <a:defRPr sz="1800" b="1" kern="1200">
                          <a:solidFill>
                            <a:schemeClr val="lt1"/>
                          </a:solidFill>
                          <a:latin typeface="Century Gothic" panose="020B0502020202020204"/>
                        </a:defRPr>
                      </a:lvl7pPr>
                      <a:lvl8pPr marL="3200400" algn="l" defTabSz="914400" rtl="0" eaLnBrk="1" latinLnBrk="0" hangingPunct="1">
                        <a:defRPr sz="1800" b="1" kern="1200">
                          <a:solidFill>
                            <a:schemeClr val="lt1"/>
                          </a:solidFill>
                          <a:latin typeface="Century Gothic" panose="020B0502020202020204"/>
                        </a:defRPr>
                      </a:lvl8pPr>
                      <a:lvl9pPr marL="3657600" algn="l" defTabSz="914400" rtl="0" eaLnBrk="1" latinLnBrk="0" hangingPunct="1">
                        <a:defRPr sz="1800" b="1" kern="1200">
                          <a:solidFill>
                            <a:schemeClr val="lt1"/>
                          </a:solidFill>
                          <a:latin typeface="Century Gothic" panose="020B0502020202020204"/>
                        </a:defRPr>
                      </a:lvl9pPr>
                    </a:lstStyle>
                    <a:p>
                      <a:pPr algn="l" rtl="0"/>
                      <a:r>
                        <a:rPr lang="prs-AF" sz="1400" dirty="0"/>
                        <a:t>نمبر صفحه</a:t>
                      </a:r>
                      <a:endParaRPr lang="fa-IR" sz="1400" dirty="0"/>
                    </a:p>
                  </a:txBody>
                  <a:tcPr marL="68580" marR="68580" marT="34300" marB="3430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B31166"/>
                    </a:solidFill>
                  </a:tcPr>
                </a:tc>
                <a:tc>
                  <a:txBody>
                    <a:bodyPr/>
                    <a:lstStyle>
                      <a:lvl1pPr marL="0" algn="l" defTabSz="914400" rtl="0" eaLnBrk="1" latinLnBrk="0" hangingPunct="1">
                        <a:defRPr sz="1800" b="1" kern="1200">
                          <a:solidFill>
                            <a:schemeClr val="lt1"/>
                          </a:solidFill>
                          <a:latin typeface="Century Gothic" panose="020B0502020202020204"/>
                        </a:defRPr>
                      </a:lvl1pPr>
                      <a:lvl2pPr marL="457200" algn="l" defTabSz="914400" rtl="0" eaLnBrk="1" latinLnBrk="0" hangingPunct="1">
                        <a:defRPr sz="1800" b="1" kern="1200">
                          <a:solidFill>
                            <a:schemeClr val="lt1"/>
                          </a:solidFill>
                          <a:latin typeface="Century Gothic" panose="020B0502020202020204"/>
                        </a:defRPr>
                      </a:lvl2pPr>
                      <a:lvl3pPr marL="914400" algn="l" defTabSz="914400" rtl="0" eaLnBrk="1" latinLnBrk="0" hangingPunct="1">
                        <a:defRPr sz="1800" b="1" kern="1200">
                          <a:solidFill>
                            <a:schemeClr val="lt1"/>
                          </a:solidFill>
                          <a:latin typeface="Century Gothic" panose="020B0502020202020204"/>
                        </a:defRPr>
                      </a:lvl3pPr>
                      <a:lvl4pPr marL="1371600" algn="l" defTabSz="914400" rtl="0" eaLnBrk="1" latinLnBrk="0" hangingPunct="1">
                        <a:defRPr sz="1800" b="1" kern="1200">
                          <a:solidFill>
                            <a:schemeClr val="lt1"/>
                          </a:solidFill>
                          <a:latin typeface="Century Gothic" panose="020B0502020202020204"/>
                        </a:defRPr>
                      </a:lvl4pPr>
                      <a:lvl5pPr marL="1828800" algn="l" defTabSz="914400" rtl="0" eaLnBrk="1" latinLnBrk="0" hangingPunct="1">
                        <a:defRPr sz="1800" b="1" kern="1200">
                          <a:solidFill>
                            <a:schemeClr val="lt1"/>
                          </a:solidFill>
                          <a:latin typeface="Century Gothic" panose="020B0502020202020204"/>
                        </a:defRPr>
                      </a:lvl5pPr>
                      <a:lvl6pPr marL="2286000" algn="l" defTabSz="914400" rtl="0" eaLnBrk="1" latinLnBrk="0" hangingPunct="1">
                        <a:defRPr sz="1800" b="1" kern="1200">
                          <a:solidFill>
                            <a:schemeClr val="lt1"/>
                          </a:solidFill>
                          <a:latin typeface="Century Gothic" panose="020B0502020202020204"/>
                        </a:defRPr>
                      </a:lvl6pPr>
                      <a:lvl7pPr marL="2743200" algn="l" defTabSz="914400" rtl="0" eaLnBrk="1" latinLnBrk="0" hangingPunct="1">
                        <a:defRPr sz="1800" b="1" kern="1200">
                          <a:solidFill>
                            <a:schemeClr val="lt1"/>
                          </a:solidFill>
                          <a:latin typeface="Century Gothic" panose="020B0502020202020204"/>
                        </a:defRPr>
                      </a:lvl7pPr>
                      <a:lvl8pPr marL="3200400" algn="l" defTabSz="914400" rtl="0" eaLnBrk="1" latinLnBrk="0" hangingPunct="1">
                        <a:defRPr sz="1800" b="1" kern="1200">
                          <a:solidFill>
                            <a:schemeClr val="lt1"/>
                          </a:solidFill>
                          <a:latin typeface="Century Gothic" panose="020B0502020202020204"/>
                        </a:defRPr>
                      </a:lvl8pPr>
                      <a:lvl9pPr marL="3657600" algn="l" defTabSz="914400" rtl="0" eaLnBrk="1" latinLnBrk="0" hangingPunct="1">
                        <a:defRPr sz="1800" b="1" kern="1200">
                          <a:solidFill>
                            <a:schemeClr val="lt1"/>
                          </a:solidFill>
                          <a:latin typeface="Century Gothic" panose="020B0502020202020204"/>
                        </a:defRPr>
                      </a:lvl9pPr>
                    </a:lstStyle>
                    <a:p>
                      <a:pPr algn="l" rtl="0"/>
                      <a:r>
                        <a:rPr lang="prs-AF" sz="1400" dirty="0"/>
                        <a:t>چپتر</a:t>
                      </a:r>
                      <a:endParaRPr lang="fa-IR" sz="1400" dirty="0"/>
                    </a:p>
                  </a:txBody>
                  <a:tcPr marL="68580" marR="68580" marT="34300" marB="3430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B31166"/>
                    </a:solidFill>
                  </a:tcPr>
                </a:tc>
                <a:tc>
                  <a:txBody>
                    <a:bodyPr/>
                    <a:lstStyle>
                      <a:lvl1pPr marL="0" algn="l" defTabSz="914400" rtl="0" eaLnBrk="1" latinLnBrk="0" hangingPunct="1">
                        <a:defRPr sz="1800" b="1" kern="1200">
                          <a:solidFill>
                            <a:schemeClr val="lt1"/>
                          </a:solidFill>
                          <a:latin typeface="Century Gothic" panose="020B0502020202020204"/>
                        </a:defRPr>
                      </a:lvl1pPr>
                      <a:lvl2pPr marL="457200" algn="l" defTabSz="914400" rtl="0" eaLnBrk="1" latinLnBrk="0" hangingPunct="1">
                        <a:defRPr sz="1800" b="1" kern="1200">
                          <a:solidFill>
                            <a:schemeClr val="lt1"/>
                          </a:solidFill>
                          <a:latin typeface="Century Gothic" panose="020B0502020202020204"/>
                        </a:defRPr>
                      </a:lvl2pPr>
                      <a:lvl3pPr marL="914400" algn="l" defTabSz="914400" rtl="0" eaLnBrk="1" latinLnBrk="0" hangingPunct="1">
                        <a:defRPr sz="1800" b="1" kern="1200">
                          <a:solidFill>
                            <a:schemeClr val="lt1"/>
                          </a:solidFill>
                          <a:latin typeface="Century Gothic" panose="020B0502020202020204"/>
                        </a:defRPr>
                      </a:lvl3pPr>
                      <a:lvl4pPr marL="1371600" algn="l" defTabSz="914400" rtl="0" eaLnBrk="1" latinLnBrk="0" hangingPunct="1">
                        <a:defRPr sz="1800" b="1" kern="1200">
                          <a:solidFill>
                            <a:schemeClr val="lt1"/>
                          </a:solidFill>
                          <a:latin typeface="Century Gothic" panose="020B0502020202020204"/>
                        </a:defRPr>
                      </a:lvl4pPr>
                      <a:lvl5pPr marL="1828800" algn="l" defTabSz="914400" rtl="0" eaLnBrk="1" latinLnBrk="0" hangingPunct="1">
                        <a:defRPr sz="1800" b="1" kern="1200">
                          <a:solidFill>
                            <a:schemeClr val="lt1"/>
                          </a:solidFill>
                          <a:latin typeface="Century Gothic" panose="020B0502020202020204"/>
                        </a:defRPr>
                      </a:lvl5pPr>
                      <a:lvl6pPr marL="2286000" algn="l" defTabSz="914400" rtl="0" eaLnBrk="1" latinLnBrk="0" hangingPunct="1">
                        <a:defRPr sz="1800" b="1" kern="1200">
                          <a:solidFill>
                            <a:schemeClr val="lt1"/>
                          </a:solidFill>
                          <a:latin typeface="Century Gothic" panose="020B0502020202020204"/>
                        </a:defRPr>
                      </a:lvl6pPr>
                      <a:lvl7pPr marL="2743200" algn="l" defTabSz="914400" rtl="0" eaLnBrk="1" latinLnBrk="0" hangingPunct="1">
                        <a:defRPr sz="1800" b="1" kern="1200">
                          <a:solidFill>
                            <a:schemeClr val="lt1"/>
                          </a:solidFill>
                          <a:latin typeface="Century Gothic" panose="020B0502020202020204"/>
                        </a:defRPr>
                      </a:lvl7pPr>
                      <a:lvl8pPr marL="3200400" algn="l" defTabSz="914400" rtl="0" eaLnBrk="1" latinLnBrk="0" hangingPunct="1">
                        <a:defRPr sz="1800" b="1" kern="1200">
                          <a:solidFill>
                            <a:schemeClr val="lt1"/>
                          </a:solidFill>
                          <a:latin typeface="Century Gothic" panose="020B0502020202020204"/>
                        </a:defRPr>
                      </a:lvl8pPr>
                      <a:lvl9pPr marL="3657600" algn="l" defTabSz="914400" rtl="0" eaLnBrk="1" latinLnBrk="0" hangingPunct="1">
                        <a:defRPr sz="1800" b="1" kern="1200">
                          <a:solidFill>
                            <a:schemeClr val="lt1"/>
                          </a:solidFill>
                          <a:latin typeface="Century Gothic" panose="020B0502020202020204"/>
                        </a:defRPr>
                      </a:lvl9pPr>
                    </a:lstStyle>
                    <a:p>
                      <a:pPr algn="r" rtl="1"/>
                      <a:r>
                        <a:rPr lang="prs-AF" sz="1400" dirty="0"/>
                        <a:t>نمبر</a:t>
                      </a:r>
                      <a:r>
                        <a:rPr lang="en-US" sz="1400" baseline="0" dirty="0"/>
                        <a:t>.</a:t>
                      </a:r>
                      <a:endParaRPr lang="fa-IR" sz="1400" dirty="0"/>
                    </a:p>
                  </a:txBody>
                  <a:tcPr marL="68580" marR="68580" marT="34300" marB="3430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B31166"/>
                    </a:solidFill>
                  </a:tcPr>
                </a:tc>
                <a:extLst>
                  <a:ext uri="{0D108BD9-81ED-4DB2-BD59-A6C34878D82A}">
                    <a16:rowId xmlns:a16="http://schemas.microsoft.com/office/drawing/2014/main" val="10000"/>
                  </a:ext>
                </a:extLst>
              </a:tr>
              <a:tr h="607581">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pPr algn="l" rtl="0"/>
                      <a:r>
                        <a:rPr lang="en-US" sz="1400" dirty="0"/>
                        <a:t>4</a:t>
                      </a:r>
                      <a:endParaRPr lang="fa-IR" sz="1400" dirty="0"/>
                    </a:p>
                  </a:txBody>
                  <a:tcPr marL="68580" marR="68580" marT="34300" marB="3430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B31166">
                        <a:tint val="40000"/>
                      </a:srgbClr>
                    </a:solidFill>
                  </a:tcPr>
                </a:tc>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pPr algn="l" rtl="0"/>
                      <a:r>
                        <a:rPr lang="en-US" sz="1400" dirty="0"/>
                        <a:t>---------------------------</a:t>
                      </a:r>
                      <a:endParaRPr lang="fa-IR" sz="1400" dirty="0"/>
                    </a:p>
                  </a:txBody>
                  <a:tcPr marL="68580" marR="68580" marT="34300" marB="3430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B31166">
                        <a:tint val="40000"/>
                      </a:srgbClr>
                    </a:solidFill>
                  </a:tcPr>
                </a:tc>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pPr algn="l" rtl="0"/>
                      <a:r>
                        <a:rPr lang="en-US" sz="1500" dirty="0"/>
                        <a:t>1</a:t>
                      </a:r>
                      <a:endParaRPr lang="fa-IR" sz="1500" dirty="0"/>
                    </a:p>
                  </a:txBody>
                  <a:tcPr marL="68580" marR="68580" marT="34300" marB="3430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B31166">
                        <a:tint val="40000"/>
                      </a:srgbClr>
                    </a:solidFill>
                  </a:tcPr>
                </a:tc>
                <a:extLst>
                  <a:ext uri="{0D108BD9-81ED-4DB2-BD59-A6C34878D82A}">
                    <a16:rowId xmlns:a16="http://schemas.microsoft.com/office/drawing/2014/main" val="10001"/>
                  </a:ext>
                </a:extLst>
              </a:tr>
              <a:tr h="568633">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pPr algn="l" rtl="0"/>
                      <a:r>
                        <a:rPr lang="en-US" sz="1400" dirty="0"/>
                        <a:t>7</a:t>
                      </a:r>
                      <a:endParaRPr lang="fa-IR" sz="1400" dirty="0"/>
                    </a:p>
                  </a:txBody>
                  <a:tcPr marL="68580" marR="68580" marT="34300" marB="3430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B31166">
                        <a:tint val="20000"/>
                      </a:srgbClr>
                    </a:solidFill>
                  </a:tcPr>
                </a:tc>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pPr algn="l" rtl="0"/>
                      <a:r>
                        <a:rPr lang="en-US" sz="1400" dirty="0"/>
                        <a:t>---------------------------</a:t>
                      </a:r>
                      <a:endParaRPr lang="fa-IR" sz="1400" dirty="0"/>
                    </a:p>
                  </a:txBody>
                  <a:tcPr marL="68580" marR="68580" marT="34300" marB="3430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B31166">
                        <a:tint val="20000"/>
                      </a:srgbClr>
                    </a:solidFill>
                  </a:tcPr>
                </a:tc>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pPr algn="l" rtl="0"/>
                      <a:r>
                        <a:rPr lang="en-US" sz="1400" dirty="0"/>
                        <a:t>2</a:t>
                      </a:r>
                      <a:endParaRPr lang="fa-IR" sz="1400" dirty="0"/>
                    </a:p>
                  </a:txBody>
                  <a:tcPr marL="68580" marR="68580" marT="34300" marB="3430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B31166">
                        <a:tint val="20000"/>
                      </a:srgbClr>
                    </a:solidFill>
                  </a:tcPr>
                </a:tc>
                <a:extLst>
                  <a:ext uri="{0D108BD9-81ED-4DB2-BD59-A6C34878D82A}">
                    <a16:rowId xmlns:a16="http://schemas.microsoft.com/office/drawing/2014/main" val="10002"/>
                  </a:ext>
                </a:extLst>
              </a:tr>
              <a:tr h="568633">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pPr algn="l" rtl="0"/>
                      <a:r>
                        <a:rPr lang="en-US" sz="1400" dirty="0"/>
                        <a:t>9</a:t>
                      </a:r>
                      <a:endParaRPr lang="fa-IR" sz="1400" dirty="0"/>
                    </a:p>
                  </a:txBody>
                  <a:tcPr marL="68580" marR="68580" marT="34300" marB="3430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B31166">
                        <a:tint val="40000"/>
                      </a:srgbClr>
                    </a:solidFill>
                  </a:tcPr>
                </a:tc>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pPr algn="l" rtl="0"/>
                      <a:r>
                        <a:rPr lang="en-US" sz="1400" dirty="0"/>
                        <a:t>---------------------------</a:t>
                      </a:r>
                      <a:endParaRPr lang="fa-IR" sz="1400" dirty="0"/>
                    </a:p>
                  </a:txBody>
                  <a:tcPr marL="68580" marR="68580" marT="34300" marB="3430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B31166">
                        <a:tint val="40000"/>
                      </a:srgbClr>
                    </a:solidFill>
                  </a:tcPr>
                </a:tc>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pPr algn="l" rtl="0"/>
                      <a:r>
                        <a:rPr lang="en-US" sz="1400" dirty="0"/>
                        <a:t>3</a:t>
                      </a:r>
                    </a:p>
                  </a:txBody>
                  <a:tcPr marL="68580" marR="68580" marT="34300" marB="3430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B31166">
                        <a:tint val="40000"/>
                      </a:srgbClr>
                    </a:solidFill>
                  </a:tcPr>
                </a:tc>
                <a:extLst>
                  <a:ext uri="{0D108BD9-81ED-4DB2-BD59-A6C34878D82A}">
                    <a16:rowId xmlns:a16="http://schemas.microsoft.com/office/drawing/2014/main" val="10003"/>
                  </a:ext>
                </a:extLst>
              </a:tr>
              <a:tr h="568633">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pPr algn="l" rtl="0"/>
                      <a:r>
                        <a:rPr lang="en-US" sz="1400" dirty="0"/>
                        <a:t>12</a:t>
                      </a:r>
                      <a:endParaRPr lang="fa-IR" sz="1400" dirty="0"/>
                    </a:p>
                  </a:txBody>
                  <a:tcPr marL="68580" marR="68580" marT="34300" marB="3430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B31166">
                        <a:tint val="20000"/>
                      </a:srgbClr>
                    </a:solidFill>
                  </a:tcPr>
                </a:tc>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pPr algn="l" rtl="0"/>
                      <a:r>
                        <a:rPr lang="en-US" sz="1400" dirty="0"/>
                        <a:t>---------------------------</a:t>
                      </a:r>
                      <a:endParaRPr lang="fa-IR" sz="1400" dirty="0"/>
                    </a:p>
                  </a:txBody>
                  <a:tcPr marL="68580" marR="68580" marT="34300" marB="3430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B31166">
                        <a:tint val="20000"/>
                      </a:srgbClr>
                    </a:solidFill>
                  </a:tcPr>
                </a:tc>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pPr algn="l" rtl="0"/>
                      <a:r>
                        <a:rPr lang="en-US" sz="1400" dirty="0"/>
                        <a:t>4</a:t>
                      </a:r>
                    </a:p>
                  </a:txBody>
                  <a:tcPr marL="68580" marR="68580" marT="34300" marB="3430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B31166">
                        <a:tint val="20000"/>
                      </a:srgbClr>
                    </a:solidFill>
                  </a:tcPr>
                </a:tc>
                <a:extLst>
                  <a:ext uri="{0D108BD9-81ED-4DB2-BD59-A6C34878D82A}">
                    <a16:rowId xmlns:a16="http://schemas.microsoft.com/office/drawing/2014/main" val="10004"/>
                  </a:ext>
                </a:extLst>
              </a:tr>
              <a:tr h="568633">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pPr algn="l" rtl="0"/>
                      <a:r>
                        <a:rPr lang="en-US" sz="1400" dirty="0"/>
                        <a:t>15</a:t>
                      </a:r>
                      <a:endParaRPr lang="fa-IR" sz="1400" dirty="0"/>
                    </a:p>
                  </a:txBody>
                  <a:tcPr marL="68580" marR="68580" marT="34300" marB="3430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B31166">
                        <a:tint val="40000"/>
                      </a:srgbClr>
                    </a:solidFill>
                  </a:tcPr>
                </a:tc>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pPr algn="l" rtl="0"/>
                      <a:r>
                        <a:rPr lang="en-US" sz="1400" dirty="0"/>
                        <a:t>---------------------------</a:t>
                      </a:r>
                      <a:endParaRPr lang="fa-IR" sz="1400" dirty="0"/>
                    </a:p>
                  </a:txBody>
                  <a:tcPr marL="68580" marR="68580" marT="34300" marB="3430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B31166">
                        <a:tint val="40000"/>
                      </a:srgbClr>
                    </a:solidFill>
                  </a:tcPr>
                </a:tc>
                <a:tc>
                  <a:txBody>
                    <a:bodyPr/>
                    <a:lstStyle>
                      <a:lvl1pPr marL="0" algn="l" defTabSz="914400" rtl="0" eaLnBrk="1" latinLnBrk="0" hangingPunct="1">
                        <a:defRPr sz="1800" kern="1200">
                          <a:solidFill>
                            <a:schemeClr val="dk1"/>
                          </a:solidFill>
                          <a:latin typeface="Century Gothic" panose="020B0502020202020204"/>
                        </a:defRPr>
                      </a:lvl1pPr>
                      <a:lvl2pPr marL="457200" algn="l" defTabSz="914400" rtl="0" eaLnBrk="1" latinLnBrk="0" hangingPunct="1">
                        <a:defRPr sz="1800" kern="1200">
                          <a:solidFill>
                            <a:schemeClr val="dk1"/>
                          </a:solidFill>
                          <a:latin typeface="Century Gothic" panose="020B0502020202020204"/>
                        </a:defRPr>
                      </a:lvl2pPr>
                      <a:lvl3pPr marL="914400" algn="l" defTabSz="914400" rtl="0" eaLnBrk="1" latinLnBrk="0" hangingPunct="1">
                        <a:defRPr sz="1800" kern="1200">
                          <a:solidFill>
                            <a:schemeClr val="dk1"/>
                          </a:solidFill>
                          <a:latin typeface="Century Gothic" panose="020B0502020202020204"/>
                        </a:defRPr>
                      </a:lvl3pPr>
                      <a:lvl4pPr marL="1371600" algn="l" defTabSz="914400" rtl="0" eaLnBrk="1" latinLnBrk="0" hangingPunct="1">
                        <a:defRPr sz="1800" kern="1200">
                          <a:solidFill>
                            <a:schemeClr val="dk1"/>
                          </a:solidFill>
                          <a:latin typeface="Century Gothic" panose="020B0502020202020204"/>
                        </a:defRPr>
                      </a:lvl4pPr>
                      <a:lvl5pPr marL="1828800" algn="l" defTabSz="914400" rtl="0" eaLnBrk="1" latinLnBrk="0" hangingPunct="1">
                        <a:defRPr sz="1800" kern="1200">
                          <a:solidFill>
                            <a:schemeClr val="dk1"/>
                          </a:solidFill>
                          <a:latin typeface="Century Gothic" panose="020B0502020202020204"/>
                        </a:defRPr>
                      </a:lvl5pPr>
                      <a:lvl6pPr marL="2286000" algn="l" defTabSz="914400" rtl="0" eaLnBrk="1" latinLnBrk="0" hangingPunct="1">
                        <a:defRPr sz="1800" kern="1200">
                          <a:solidFill>
                            <a:schemeClr val="dk1"/>
                          </a:solidFill>
                          <a:latin typeface="Century Gothic" panose="020B0502020202020204"/>
                        </a:defRPr>
                      </a:lvl6pPr>
                      <a:lvl7pPr marL="2743200" algn="l" defTabSz="914400" rtl="0" eaLnBrk="1" latinLnBrk="0" hangingPunct="1">
                        <a:defRPr sz="1800" kern="1200">
                          <a:solidFill>
                            <a:schemeClr val="dk1"/>
                          </a:solidFill>
                          <a:latin typeface="Century Gothic" panose="020B0502020202020204"/>
                        </a:defRPr>
                      </a:lvl7pPr>
                      <a:lvl8pPr marL="3200400" algn="l" defTabSz="914400" rtl="0" eaLnBrk="1" latinLnBrk="0" hangingPunct="1">
                        <a:defRPr sz="1800" kern="1200">
                          <a:solidFill>
                            <a:schemeClr val="dk1"/>
                          </a:solidFill>
                          <a:latin typeface="Century Gothic" panose="020B0502020202020204"/>
                        </a:defRPr>
                      </a:lvl8pPr>
                      <a:lvl9pPr marL="3657600" algn="l" defTabSz="914400" rtl="0" eaLnBrk="1" latinLnBrk="0" hangingPunct="1">
                        <a:defRPr sz="1800" kern="1200">
                          <a:solidFill>
                            <a:schemeClr val="dk1"/>
                          </a:solidFill>
                          <a:latin typeface="Century Gothic" panose="020B0502020202020204"/>
                        </a:defRPr>
                      </a:lvl9pPr>
                    </a:lstStyle>
                    <a:p>
                      <a:pPr algn="l" rtl="0"/>
                      <a:r>
                        <a:rPr lang="en-US" sz="1400" dirty="0"/>
                        <a:t>5</a:t>
                      </a:r>
                    </a:p>
                  </a:txBody>
                  <a:tcPr marL="68580" marR="68580" marT="34300" marB="3430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B31166">
                        <a:tint val="40000"/>
                      </a:srgb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5246267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2209800" y="457200"/>
            <a:ext cx="573405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ctr" anchorCtr="0" compatLnSpc="1">
            <a:prstTxWarp prst="textNoShape">
              <a:avLst/>
            </a:prstTxWarp>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a:lstStyle>
          <a:p>
            <a:pPr>
              <a:defRPr/>
            </a:pPr>
            <a:r>
              <a:rPr lang="prs-AF" altLang="ko-KR" sz="4000" dirty="0">
                <a:solidFill>
                  <a:srgbClr val="5B9BD5">
                    <a:lumMod val="75000"/>
                  </a:srgbClr>
                </a:solidFill>
                <a:latin typeface="Times New Roman"/>
                <a:ea typeface="맑은 고딕" panose="020B0503020000020004" pitchFamily="34" charset="-127"/>
              </a:rPr>
              <a:t>خلاصه اجرایی         </a:t>
            </a:r>
            <a:endParaRPr lang="en-US" altLang="ko-KR" sz="4000" dirty="0">
              <a:solidFill>
                <a:srgbClr val="5B9BD5">
                  <a:lumMod val="75000"/>
                </a:srgbClr>
              </a:solidFill>
              <a:latin typeface="Times New Roman"/>
              <a:ea typeface="맑은 고딕" panose="020B0503020000020004" pitchFamily="34" charset="-127"/>
            </a:endParaRPr>
          </a:p>
        </p:txBody>
      </p:sp>
      <p:sp>
        <p:nvSpPr>
          <p:cNvPr id="3" name="Rectangle 3"/>
          <p:cNvSpPr txBox="1">
            <a:spLocks noChangeArrowheads="1"/>
          </p:cNvSpPr>
          <p:nvPr/>
        </p:nvSpPr>
        <p:spPr bwMode="auto">
          <a:xfrm>
            <a:off x="685800" y="1676400"/>
            <a:ext cx="76200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lvl1pPr marL="342900" indent="-342900" algn="l" rtl="0" eaLnBrk="0" fontAlgn="base" hangingPunct="0">
              <a:spcBef>
                <a:spcPct val="20000"/>
              </a:spcBef>
              <a:spcAft>
                <a:spcPct val="0"/>
              </a:spcAft>
              <a:buClr>
                <a:srgbClr val="263774"/>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263774"/>
              </a:buClr>
              <a:buChar char="–"/>
              <a:defRPr sz="2800">
                <a:solidFill>
                  <a:schemeClr val="tx1"/>
                </a:solidFill>
                <a:latin typeface="+mn-lt"/>
              </a:defRPr>
            </a:lvl2pPr>
            <a:lvl3pPr marL="1085850" indent="-228600" algn="l" rtl="0" eaLnBrk="0" fontAlgn="base" hangingPunct="0">
              <a:spcBef>
                <a:spcPct val="20000"/>
              </a:spcBef>
              <a:spcAft>
                <a:spcPct val="0"/>
              </a:spcAft>
              <a:buClr>
                <a:srgbClr val="263774"/>
              </a:buClr>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fontAlgn="base">
              <a:spcBef>
                <a:spcPct val="20000"/>
              </a:spcBef>
              <a:spcAft>
                <a:spcPct val="0"/>
              </a:spcAft>
              <a:buChar char="»"/>
              <a:defRPr sz="2000">
                <a:solidFill>
                  <a:schemeClr val="tx1"/>
                </a:solidFill>
                <a:latin typeface="+mn-lt"/>
              </a:defRPr>
            </a:lvl6pPr>
            <a:lvl7pPr marL="2686050" indent="-228600" algn="l" rtl="0" fontAlgn="base">
              <a:spcBef>
                <a:spcPct val="20000"/>
              </a:spcBef>
              <a:spcAft>
                <a:spcPct val="0"/>
              </a:spcAft>
              <a:buChar char="»"/>
              <a:defRPr sz="2000">
                <a:solidFill>
                  <a:schemeClr val="tx1"/>
                </a:solidFill>
                <a:latin typeface="+mn-lt"/>
              </a:defRPr>
            </a:lvl7pPr>
            <a:lvl8pPr marL="3143250" indent="-228600" algn="l" rtl="0" fontAlgn="base">
              <a:spcBef>
                <a:spcPct val="20000"/>
              </a:spcBef>
              <a:spcAft>
                <a:spcPct val="0"/>
              </a:spcAft>
              <a:buChar char="»"/>
              <a:defRPr sz="2000">
                <a:solidFill>
                  <a:schemeClr val="tx1"/>
                </a:solidFill>
                <a:latin typeface="+mn-lt"/>
              </a:defRPr>
            </a:lvl8pPr>
            <a:lvl9pPr marL="3600450" indent="-228600" algn="l" rtl="0" fontAlgn="base">
              <a:spcBef>
                <a:spcPct val="20000"/>
              </a:spcBef>
              <a:spcAft>
                <a:spcPct val="0"/>
              </a:spcAft>
              <a:buChar char="»"/>
              <a:defRPr sz="2000">
                <a:solidFill>
                  <a:schemeClr val="tx1"/>
                </a:solidFill>
                <a:latin typeface="+mn-lt"/>
              </a:defRPr>
            </a:lvl9pPr>
          </a:lstStyle>
          <a:p>
            <a:pPr algn="just" eaLnBrk="1" hangingPunct="1">
              <a:lnSpc>
                <a:spcPct val="80000"/>
              </a:lnSpc>
              <a:buFont typeface="Wingdings" panose="05000000000000000000" pitchFamily="2" charset="2"/>
              <a:buNone/>
              <a:defRPr/>
            </a:pPr>
            <a:r>
              <a:rPr lang="en-US" altLang="en-US" sz="1200" i="1" kern="0" dirty="0">
                <a:solidFill>
                  <a:prstClr val="black"/>
                </a:solidFill>
                <a:latin typeface="Times New Roman"/>
              </a:rPr>
              <a:t>	</a:t>
            </a:r>
          </a:p>
          <a:p>
            <a:pPr algn="just" rtl="1" eaLnBrk="1" hangingPunct="1">
              <a:lnSpc>
                <a:spcPct val="80000"/>
              </a:lnSpc>
              <a:buFont typeface="Wingdings" panose="05000000000000000000" pitchFamily="2" charset="2"/>
              <a:buNone/>
              <a:defRPr/>
            </a:pPr>
            <a:r>
              <a:rPr lang="fa-IR" altLang="en-US" sz="1400" i="1" kern="0" dirty="0">
                <a:solidFill>
                  <a:prstClr val="black"/>
                </a:solidFill>
                <a:latin typeface="Times New Roman"/>
              </a:rPr>
              <a:t>این یک سند فروش است که برای متقاعد کردن خواننده طراحی شده است که این باید برای پشتیبانی</a:t>
            </a:r>
            <a:r>
              <a:rPr lang="prs-AF" altLang="en-US" sz="1400" i="1" kern="0" dirty="0">
                <a:solidFill>
                  <a:prstClr val="black"/>
                </a:solidFill>
                <a:latin typeface="Times New Roman"/>
              </a:rPr>
              <a:t> این پروژه </a:t>
            </a:r>
            <a:r>
              <a:rPr lang="fa-IR" altLang="en-US" sz="1400" i="1" kern="0" dirty="0">
                <a:solidFill>
                  <a:prstClr val="black"/>
                </a:solidFill>
                <a:latin typeface="Times New Roman"/>
              </a:rPr>
              <a:t> در نظر گرفته شود</a:t>
            </a:r>
            <a:r>
              <a:rPr lang="fa-IR" altLang="en-US" sz="1200" i="1" kern="0" dirty="0">
                <a:solidFill>
                  <a:prstClr val="black"/>
                </a:solidFill>
                <a:latin typeface="Times New Roman"/>
              </a:rPr>
              <a:t>. </a:t>
            </a:r>
          </a:p>
          <a:p>
            <a:pPr algn="just" rtl="1" eaLnBrk="1" hangingPunct="1">
              <a:lnSpc>
                <a:spcPct val="80000"/>
              </a:lnSpc>
              <a:buFont typeface="Wingdings" panose="05000000000000000000" pitchFamily="2" charset="2"/>
              <a:buNone/>
              <a:defRPr/>
            </a:pPr>
            <a:r>
              <a:rPr lang="en-US" altLang="en-US" sz="2400" i="1" kern="0" dirty="0">
                <a:solidFill>
                  <a:prstClr val="black"/>
                </a:solidFill>
                <a:latin typeface="Times New Roman"/>
              </a:rPr>
              <a:t>:</a:t>
            </a:r>
          </a:p>
          <a:p>
            <a:pPr algn="just" eaLnBrk="1" hangingPunct="1">
              <a:lnSpc>
                <a:spcPct val="80000"/>
              </a:lnSpc>
              <a:buFont typeface="Wingdings" panose="05000000000000000000" pitchFamily="2" charset="2"/>
              <a:buNone/>
              <a:defRPr/>
            </a:pPr>
            <a:endParaRPr lang="en-US" altLang="en-US" sz="2400" b="1" kern="0" dirty="0">
              <a:solidFill>
                <a:prstClr val="black"/>
              </a:solidFill>
              <a:latin typeface="Times New Roman"/>
            </a:endParaRPr>
          </a:p>
          <a:p>
            <a:pPr lvl="1" algn="just" rtl="1" eaLnBrk="1" hangingPunct="1">
              <a:lnSpc>
                <a:spcPct val="80000"/>
              </a:lnSpc>
              <a:defRPr/>
            </a:pPr>
            <a:r>
              <a:rPr lang="prs-AF" altLang="en-US" sz="2400" kern="0" dirty="0">
                <a:solidFill>
                  <a:prstClr val="black"/>
                </a:solidFill>
                <a:latin typeface="Times New Roman"/>
              </a:rPr>
              <a:t>مشکل</a:t>
            </a:r>
            <a:r>
              <a:rPr lang="en-US" altLang="en-US" sz="2400" kern="0" dirty="0">
                <a:solidFill>
                  <a:prstClr val="black"/>
                </a:solidFill>
                <a:latin typeface="Times New Roman"/>
              </a:rPr>
              <a:t> — </a:t>
            </a:r>
            <a:r>
              <a:rPr lang="prs-AF" altLang="en-US" sz="2400" kern="0" dirty="0">
                <a:solidFill>
                  <a:prstClr val="black"/>
                </a:solidFill>
                <a:latin typeface="Times New Roman"/>
              </a:rPr>
              <a:t>بیانیه مختصر از مشکل یا نیازی که دفتر وکالت شما تشخیص داده و آماده رسیدگی به ‌آن است (یک یا دو پاراگراف)</a:t>
            </a:r>
            <a:endParaRPr lang="en-US" altLang="en-US" sz="2400" kern="0" dirty="0">
              <a:solidFill>
                <a:prstClr val="black"/>
              </a:solidFill>
              <a:latin typeface="Times New Roman"/>
            </a:endParaRPr>
          </a:p>
          <a:p>
            <a:pPr lvl="1" algn="just" rtl="1" eaLnBrk="1" hangingPunct="1">
              <a:lnSpc>
                <a:spcPct val="80000"/>
              </a:lnSpc>
              <a:defRPr/>
            </a:pPr>
            <a:r>
              <a:rPr lang="prs-AF" altLang="en-US" sz="2400" kern="0" dirty="0">
                <a:solidFill>
                  <a:prstClr val="black"/>
                </a:solidFill>
                <a:latin typeface="Times New Roman"/>
              </a:rPr>
              <a:t>راه حل </a:t>
            </a:r>
            <a:r>
              <a:rPr lang="en-US" altLang="en-US" sz="2400" kern="0" dirty="0">
                <a:solidFill>
                  <a:prstClr val="black"/>
                </a:solidFill>
                <a:latin typeface="Times New Roman"/>
              </a:rPr>
              <a:t> — </a:t>
            </a:r>
            <a:r>
              <a:rPr lang="prs-AF" altLang="en-US" sz="2400" kern="0" dirty="0">
                <a:solidFill>
                  <a:prstClr val="black"/>
                </a:solidFill>
                <a:latin typeface="Times New Roman"/>
              </a:rPr>
              <a:t>شرح کوتاه  از پروژه</a:t>
            </a:r>
            <a:r>
              <a:rPr lang="en-CA" altLang="en-US" sz="2400" kern="0" dirty="0">
                <a:solidFill>
                  <a:prstClr val="black"/>
                </a:solidFill>
                <a:latin typeface="Times New Roman"/>
              </a:rPr>
              <a:t>,</a:t>
            </a:r>
            <a:r>
              <a:rPr lang="prs-AF" altLang="en-US" sz="2400" kern="0" dirty="0">
                <a:solidFill>
                  <a:prstClr val="black"/>
                </a:solidFill>
                <a:latin typeface="Times New Roman"/>
              </a:rPr>
              <a:t> از جمله اینکه چه اتفاقی می افتد و چند نفر بهره مند میشوند</a:t>
            </a:r>
            <a:r>
              <a:rPr lang="en-CA" altLang="en-US" sz="2400" kern="0" dirty="0">
                <a:solidFill>
                  <a:prstClr val="black"/>
                </a:solidFill>
                <a:latin typeface="Times New Roman"/>
              </a:rPr>
              <a:t>,</a:t>
            </a:r>
            <a:r>
              <a:rPr lang="prs-AF" altLang="en-US" sz="2400" kern="0" dirty="0">
                <a:solidFill>
                  <a:prstClr val="black"/>
                </a:solidFill>
                <a:latin typeface="Times New Roman"/>
              </a:rPr>
              <a:t> و چگونه و در کجا عمل می کند</a:t>
            </a:r>
            <a:r>
              <a:rPr lang="en-CA" altLang="en-US" sz="2400" kern="0" dirty="0">
                <a:solidFill>
                  <a:prstClr val="black"/>
                </a:solidFill>
                <a:latin typeface="Times New Roman"/>
              </a:rPr>
              <a:t>,</a:t>
            </a:r>
            <a:r>
              <a:rPr lang="prs-AF" altLang="en-US" sz="2400" kern="0" dirty="0">
                <a:solidFill>
                  <a:prstClr val="black"/>
                </a:solidFill>
                <a:latin typeface="Times New Roman"/>
              </a:rPr>
              <a:t> برای چه مدت و چه کسی انجام می دهد(یک یا دو پاراگراف).</a:t>
            </a:r>
            <a:endParaRPr lang="en-US" altLang="en-US" sz="2400" kern="0" dirty="0">
              <a:solidFill>
                <a:prstClr val="black"/>
              </a:solidFill>
              <a:latin typeface="Times New Roman"/>
            </a:endParaRPr>
          </a:p>
        </p:txBody>
      </p:sp>
    </p:spTree>
    <p:extLst>
      <p:ext uri="{BB962C8B-B14F-4D97-AF65-F5344CB8AC3E}">
        <p14:creationId xmlns:p14="http://schemas.microsoft.com/office/powerpoint/2010/main" val="18175455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2133600" y="228600"/>
            <a:ext cx="581025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ctr" anchorCtr="0" compatLnSpc="1">
            <a:prstTxWarp prst="textNoShape">
              <a:avLst/>
            </a:prstTxWarp>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a:lstStyle>
          <a:p>
            <a:pPr>
              <a:defRPr/>
            </a:pPr>
            <a:r>
              <a:rPr lang="prs-AF" altLang="ko-KR" sz="4000" dirty="0">
                <a:solidFill>
                  <a:srgbClr val="5B9BD5">
                    <a:lumMod val="75000"/>
                  </a:srgbClr>
                </a:solidFill>
                <a:latin typeface="Times New Roman"/>
                <a:ea typeface="맑은 고딕" panose="020B0503020000020004" pitchFamily="34" charset="-127"/>
              </a:rPr>
              <a:t>خلاصه اجرایی</a:t>
            </a:r>
            <a:endParaRPr lang="en-US" altLang="ko-KR" sz="4000" dirty="0">
              <a:solidFill>
                <a:srgbClr val="5B9BD5">
                  <a:lumMod val="75000"/>
                </a:srgbClr>
              </a:solidFill>
              <a:latin typeface="Times New Roman"/>
              <a:ea typeface="맑은 고딕" panose="020B0503020000020004" pitchFamily="34" charset="-127"/>
            </a:endParaRPr>
          </a:p>
        </p:txBody>
      </p:sp>
      <p:sp>
        <p:nvSpPr>
          <p:cNvPr id="3" name="Rectangle 3"/>
          <p:cNvSpPr txBox="1">
            <a:spLocks noChangeArrowheads="1"/>
          </p:cNvSpPr>
          <p:nvPr/>
        </p:nvSpPr>
        <p:spPr bwMode="auto">
          <a:xfrm>
            <a:off x="609600" y="2438400"/>
            <a:ext cx="8077200" cy="3292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lvl1pPr marL="342900" indent="-342900" algn="l" rtl="0" eaLnBrk="0" fontAlgn="base" hangingPunct="0">
              <a:spcBef>
                <a:spcPct val="20000"/>
              </a:spcBef>
              <a:spcAft>
                <a:spcPct val="0"/>
              </a:spcAft>
              <a:buClr>
                <a:srgbClr val="263774"/>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263774"/>
              </a:buClr>
              <a:buChar char="–"/>
              <a:defRPr sz="2800">
                <a:solidFill>
                  <a:schemeClr val="tx1"/>
                </a:solidFill>
                <a:latin typeface="+mn-lt"/>
              </a:defRPr>
            </a:lvl2pPr>
            <a:lvl3pPr marL="1085850" indent="-228600" algn="l" rtl="0" eaLnBrk="0" fontAlgn="base" hangingPunct="0">
              <a:spcBef>
                <a:spcPct val="20000"/>
              </a:spcBef>
              <a:spcAft>
                <a:spcPct val="0"/>
              </a:spcAft>
              <a:buClr>
                <a:srgbClr val="263774"/>
              </a:buClr>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fontAlgn="base">
              <a:spcBef>
                <a:spcPct val="20000"/>
              </a:spcBef>
              <a:spcAft>
                <a:spcPct val="0"/>
              </a:spcAft>
              <a:buChar char="»"/>
              <a:defRPr sz="2000">
                <a:solidFill>
                  <a:schemeClr val="tx1"/>
                </a:solidFill>
                <a:latin typeface="+mn-lt"/>
              </a:defRPr>
            </a:lvl6pPr>
            <a:lvl7pPr marL="2686050" indent="-228600" algn="l" rtl="0" fontAlgn="base">
              <a:spcBef>
                <a:spcPct val="20000"/>
              </a:spcBef>
              <a:spcAft>
                <a:spcPct val="0"/>
              </a:spcAft>
              <a:buChar char="»"/>
              <a:defRPr sz="2000">
                <a:solidFill>
                  <a:schemeClr val="tx1"/>
                </a:solidFill>
                <a:latin typeface="+mn-lt"/>
              </a:defRPr>
            </a:lvl7pPr>
            <a:lvl8pPr marL="3143250" indent="-228600" algn="l" rtl="0" fontAlgn="base">
              <a:spcBef>
                <a:spcPct val="20000"/>
              </a:spcBef>
              <a:spcAft>
                <a:spcPct val="0"/>
              </a:spcAft>
              <a:buChar char="»"/>
              <a:defRPr sz="2000">
                <a:solidFill>
                  <a:schemeClr val="tx1"/>
                </a:solidFill>
                <a:latin typeface="+mn-lt"/>
              </a:defRPr>
            </a:lvl8pPr>
            <a:lvl9pPr marL="3600450" indent="-228600" algn="l" rtl="0" fontAlgn="base">
              <a:spcBef>
                <a:spcPct val="20000"/>
              </a:spcBef>
              <a:spcAft>
                <a:spcPct val="0"/>
              </a:spcAft>
              <a:buChar char="»"/>
              <a:defRPr sz="2000">
                <a:solidFill>
                  <a:schemeClr val="tx1"/>
                </a:solidFill>
                <a:latin typeface="+mn-lt"/>
              </a:defRPr>
            </a:lvl9pPr>
          </a:lstStyle>
          <a:p>
            <a:pPr algn="just" rtl="1" eaLnBrk="1" hangingPunct="1">
              <a:lnSpc>
                <a:spcPct val="90000"/>
              </a:lnSpc>
              <a:defRPr/>
            </a:pPr>
            <a:endParaRPr lang="en-US" altLang="en-US" sz="1800" b="1" kern="0" dirty="0">
              <a:solidFill>
                <a:prstClr val="black"/>
              </a:solidFill>
              <a:latin typeface="Times New Roman"/>
            </a:endParaRPr>
          </a:p>
          <a:p>
            <a:pPr algn="just" rtl="1" eaLnBrk="1" hangingPunct="1">
              <a:lnSpc>
                <a:spcPct val="150000"/>
              </a:lnSpc>
              <a:defRPr/>
            </a:pPr>
            <a:r>
              <a:rPr lang="fa-IR" altLang="en-US" sz="2400" b="1" kern="0" dirty="0">
                <a:solidFill>
                  <a:prstClr val="black"/>
                </a:solidFill>
                <a:latin typeface="Times New Roman"/>
              </a:rPr>
              <a:t>ا</a:t>
            </a:r>
            <a:r>
              <a:rPr lang="prs-AF" altLang="en-US" sz="2400" b="1" kern="0" dirty="0">
                <a:solidFill>
                  <a:prstClr val="black"/>
                </a:solidFill>
                <a:latin typeface="Times New Roman"/>
              </a:rPr>
              <a:t>حتیاجات </a:t>
            </a:r>
            <a:r>
              <a:rPr lang="fa-IR" altLang="en-US" sz="2400" b="1" kern="0" dirty="0">
                <a:solidFill>
                  <a:prstClr val="black"/>
                </a:solidFill>
                <a:latin typeface="Times New Roman"/>
              </a:rPr>
              <a:t> تامین مالی</a:t>
            </a:r>
            <a:r>
              <a:rPr lang="en-US" altLang="en-US" sz="2400" kern="0" dirty="0">
                <a:solidFill>
                  <a:prstClr val="black"/>
                </a:solidFill>
                <a:latin typeface="Times New Roman"/>
              </a:rPr>
              <a:t>– </a:t>
            </a:r>
            <a:r>
              <a:rPr lang="fa-IR" altLang="en-US" sz="2400" kern="0" dirty="0">
                <a:solidFill>
                  <a:prstClr val="black"/>
                </a:solidFill>
                <a:latin typeface="Times New Roman"/>
              </a:rPr>
              <a:t>توضیحی در مورد مقدار پول کمک مالی مورد نیاز برای پروژه و برنامه های شما برای تامین مالی آن در آینده</a:t>
            </a:r>
            <a:r>
              <a:rPr lang="prs-AF" altLang="en-US" sz="2400" kern="0" dirty="0">
                <a:solidFill>
                  <a:prstClr val="black"/>
                </a:solidFill>
                <a:latin typeface="Times New Roman"/>
              </a:rPr>
              <a:t>(یک پاراگراف)</a:t>
            </a:r>
            <a:endParaRPr lang="en-US" altLang="en-US" sz="2400" b="1" kern="0" dirty="0">
              <a:solidFill>
                <a:prstClr val="black"/>
              </a:solidFill>
              <a:latin typeface="Times New Roman"/>
            </a:endParaRPr>
          </a:p>
          <a:p>
            <a:pPr algn="just" rtl="1" eaLnBrk="1" hangingPunct="1">
              <a:lnSpc>
                <a:spcPct val="150000"/>
              </a:lnSpc>
              <a:defRPr/>
            </a:pPr>
            <a:r>
              <a:rPr lang="prs-AF" altLang="en-US" sz="2400" b="1" kern="0" dirty="0">
                <a:solidFill>
                  <a:prstClr val="black"/>
                </a:solidFill>
                <a:latin typeface="Times New Roman"/>
              </a:rPr>
              <a:t>نهاد</a:t>
            </a:r>
            <a:r>
              <a:rPr lang="fa-IR" altLang="en-US" sz="2400" b="1" kern="0" dirty="0">
                <a:solidFill>
                  <a:prstClr val="black"/>
                </a:solidFill>
                <a:latin typeface="Times New Roman"/>
              </a:rPr>
              <a:t> و تخصص آن</a:t>
            </a:r>
            <a:r>
              <a:rPr lang="en-US" altLang="en-US" sz="2400" b="1" kern="0" dirty="0">
                <a:solidFill>
                  <a:prstClr val="black"/>
                </a:solidFill>
                <a:latin typeface="Times New Roman"/>
              </a:rPr>
              <a:t>– </a:t>
            </a:r>
            <a:r>
              <a:rPr lang="fa-IR" altLang="en-US" sz="2400" kern="0" dirty="0">
                <a:solidFill>
                  <a:prstClr val="black"/>
                </a:solidFill>
                <a:latin typeface="Times New Roman"/>
              </a:rPr>
              <a:t>بیانیه مختصری از نام، تاریخچه، هدف و فعالیت های </a:t>
            </a:r>
            <a:r>
              <a:rPr lang="prs-AF" altLang="en-US" sz="2400" kern="0" dirty="0">
                <a:solidFill>
                  <a:prstClr val="black"/>
                </a:solidFill>
                <a:latin typeface="Times New Roman"/>
              </a:rPr>
              <a:t>دفتر نمایندگی</a:t>
            </a:r>
            <a:r>
              <a:rPr lang="fa-IR" altLang="en-US" sz="2400" kern="0" dirty="0">
                <a:solidFill>
                  <a:prstClr val="black"/>
                </a:solidFill>
                <a:latin typeface="Times New Roman"/>
              </a:rPr>
              <a:t> شما، با تاکید بر ظرفیت آن برای انجام این پیشنهاد</a:t>
            </a:r>
            <a:r>
              <a:rPr lang="prs-AF" altLang="en-US" sz="2400" kern="0" dirty="0">
                <a:solidFill>
                  <a:prstClr val="black"/>
                </a:solidFill>
                <a:latin typeface="Times New Roman"/>
              </a:rPr>
              <a:t>(یک پاراگراف).</a:t>
            </a:r>
            <a:endParaRPr lang="en-US" altLang="en-US" sz="2400" kern="0" dirty="0">
              <a:solidFill>
                <a:prstClr val="black"/>
              </a:solidFill>
              <a:latin typeface="Times New Roman"/>
            </a:endParaRPr>
          </a:p>
          <a:p>
            <a:pPr algn="just" eaLnBrk="1" hangingPunct="1">
              <a:lnSpc>
                <a:spcPct val="90000"/>
              </a:lnSpc>
              <a:defRPr/>
            </a:pPr>
            <a:endParaRPr lang="en-US" altLang="en-US" sz="1800" kern="0" dirty="0">
              <a:solidFill>
                <a:prstClr val="black"/>
              </a:solidFill>
              <a:latin typeface="Times New Roman"/>
            </a:endParaRPr>
          </a:p>
        </p:txBody>
      </p:sp>
    </p:spTree>
    <p:extLst>
      <p:ext uri="{BB962C8B-B14F-4D97-AF65-F5344CB8AC3E}">
        <p14:creationId xmlns:p14="http://schemas.microsoft.com/office/powerpoint/2010/main" val="9999899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1143000" y="152400"/>
            <a:ext cx="6528827"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ctr" anchorCtr="0" compatLnSpc="1">
            <a:prstTxWarp prst="textNoShape">
              <a:avLst/>
            </a:prstTxWarp>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a:lstStyle>
          <a:p>
            <a:pPr algn="ctr" eaLnBrk="1" hangingPunct="1">
              <a:defRPr/>
            </a:pPr>
            <a:r>
              <a:rPr lang="prs-AF" altLang="ko-KR" sz="4000" dirty="0">
                <a:solidFill>
                  <a:srgbClr val="5B9BD5">
                    <a:lumMod val="75000"/>
                  </a:srgbClr>
                </a:solidFill>
                <a:latin typeface="Times New Roman"/>
                <a:ea typeface="맑은 고딕" panose="020B0503020000020004" pitchFamily="34" charset="-127"/>
              </a:rPr>
              <a:t>اطلاعات نهاد</a:t>
            </a:r>
            <a:endParaRPr lang="en-US" altLang="ko-KR" sz="4000" dirty="0">
              <a:solidFill>
                <a:srgbClr val="5B9BD5">
                  <a:lumMod val="75000"/>
                </a:srgbClr>
              </a:solidFill>
              <a:latin typeface="Times New Roman"/>
              <a:ea typeface="맑은 고딕" panose="020B0503020000020004" pitchFamily="34" charset="-127"/>
            </a:endParaRPr>
          </a:p>
        </p:txBody>
      </p:sp>
      <p:sp>
        <p:nvSpPr>
          <p:cNvPr id="3" name="Rectangle 3"/>
          <p:cNvSpPr txBox="1">
            <a:spLocks noChangeArrowheads="1"/>
          </p:cNvSpPr>
          <p:nvPr/>
        </p:nvSpPr>
        <p:spPr bwMode="auto">
          <a:xfrm>
            <a:off x="647700" y="1910347"/>
            <a:ext cx="7848600" cy="4782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lvl1pPr marL="342900" indent="-342900" algn="l" rtl="0" eaLnBrk="0" fontAlgn="base" hangingPunct="0">
              <a:spcBef>
                <a:spcPct val="20000"/>
              </a:spcBef>
              <a:spcAft>
                <a:spcPct val="0"/>
              </a:spcAft>
              <a:buClr>
                <a:srgbClr val="263774"/>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263774"/>
              </a:buClr>
              <a:buChar char="–"/>
              <a:defRPr sz="2800">
                <a:solidFill>
                  <a:schemeClr val="tx1"/>
                </a:solidFill>
                <a:latin typeface="+mn-lt"/>
              </a:defRPr>
            </a:lvl2pPr>
            <a:lvl3pPr marL="1085850" indent="-228600" algn="l" rtl="0" eaLnBrk="0" fontAlgn="base" hangingPunct="0">
              <a:spcBef>
                <a:spcPct val="20000"/>
              </a:spcBef>
              <a:spcAft>
                <a:spcPct val="0"/>
              </a:spcAft>
              <a:buClr>
                <a:srgbClr val="263774"/>
              </a:buClr>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fontAlgn="base">
              <a:spcBef>
                <a:spcPct val="20000"/>
              </a:spcBef>
              <a:spcAft>
                <a:spcPct val="0"/>
              </a:spcAft>
              <a:buChar char="»"/>
              <a:defRPr sz="2000">
                <a:solidFill>
                  <a:schemeClr val="tx1"/>
                </a:solidFill>
                <a:latin typeface="+mn-lt"/>
              </a:defRPr>
            </a:lvl6pPr>
            <a:lvl7pPr marL="2686050" indent="-228600" algn="l" rtl="0" fontAlgn="base">
              <a:spcBef>
                <a:spcPct val="20000"/>
              </a:spcBef>
              <a:spcAft>
                <a:spcPct val="0"/>
              </a:spcAft>
              <a:buChar char="»"/>
              <a:defRPr sz="2000">
                <a:solidFill>
                  <a:schemeClr val="tx1"/>
                </a:solidFill>
                <a:latin typeface="+mn-lt"/>
              </a:defRPr>
            </a:lvl7pPr>
            <a:lvl8pPr marL="3143250" indent="-228600" algn="l" rtl="0" fontAlgn="base">
              <a:spcBef>
                <a:spcPct val="20000"/>
              </a:spcBef>
              <a:spcAft>
                <a:spcPct val="0"/>
              </a:spcAft>
              <a:buChar char="»"/>
              <a:defRPr sz="2000">
                <a:solidFill>
                  <a:schemeClr val="tx1"/>
                </a:solidFill>
                <a:latin typeface="+mn-lt"/>
              </a:defRPr>
            </a:lvl8pPr>
            <a:lvl9pPr marL="3600450" indent="-228600" algn="l" rtl="0" fontAlgn="base">
              <a:spcBef>
                <a:spcPct val="20000"/>
              </a:spcBef>
              <a:spcAft>
                <a:spcPct val="0"/>
              </a:spcAft>
              <a:buChar char="»"/>
              <a:defRPr sz="2000">
                <a:solidFill>
                  <a:schemeClr val="tx1"/>
                </a:solidFill>
                <a:latin typeface="+mn-lt"/>
              </a:defRPr>
            </a:lvl9pPr>
          </a:lstStyle>
          <a:p>
            <a:pPr algn="just" rtl="1" eaLnBrk="1" hangingPunct="1">
              <a:lnSpc>
                <a:spcPct val="90000"/>
              </a:lnSpc>
              <a:defRPr/>
            </a:pPr>
            <a:r>
              <a:rPr lang="fa-IR" altLang="en-US" sz="2400" kern="0" dirty="0">
                <a:solidFill>
                  <a:prstClr val="black"/>
                </a:solidFill>
                <a:latin typeface="Times New Roman"/>
              </a:rPr>
              <a:t>معمولاً خلاصه ای از سازمان شما باید در انتهای پیشنهاد شما قرار بگیرد. </a:t>
            </a:r>
          </a:p>
          <a:p>
            <a:pPr algn="just" rtl="1" eaLnBrk="1" hangingPunct="1">
              <a:lnSpc>
                <a:spcPct val="90000"/>
              </a:lnSpc>
              <a:defRPr/>
            </a:pPr>
            <a:endParaRPr lang="fa-IR" altLang="en-US" sz="2400" kern="0" dirty="0">
              <a:solidFill>
                <a:prstClr val="black"/>
              </a:solidFill>
              <a:latin typeface="Times New Roman"/>
            </a:endParaRPr>
          </a:p>
          <a:p>
            <a:pPr algn="just" rtl="1" eaLnBrk="1" hangingPunct="1">
              <a:lnSpc>
                <a:spcPct val="90000"/>
              </a:lnSpc>
              <a:defRPr/>
            </a:pPr>
            <a:r>
              <a:rPr lang="fa-IR" altLang="en-US" sz="2400" kern="0" dirty="0">
                <a:solidFill>
                  <a:prstClr val="black"/>
                </a:solidFill>
                <a:latin typeface="Times New Roman"/>
              </a:rPr>
              <a:t>معمولاً بهتر است ابتدا نیاز به پروژه خود را بفروشید و سپس توانایی سازمان خود برای اجرای آن را شرح دهید.</a:t>
            </a:r>
          </a:p>
          <a:p>
            <a:pPr algn="just" rtl="1" eaLnBrk="1" hangingPunct="1">
              <a:lnSpc>
                <a:spcPct val="90000"/>
              </a:lnSpc>
              <a:defRPr/>
            </a:pPr>
            <a:endParaRPr lang="fa-IR" altLang="en-US" sz="2400" kern="0" dirty="0">
              <a:solidFill>
                <a:prstClr val="black"/>
              </a:solidFill>
              <a:latin typeface="Times New Roman"/>
            </a:endParaRPr>
          </a:p>
          <a:p>
            <a:pPr algn="just" rtl="1" eaLnBrk="1" hangingPunct="1">
              <a:lnSpc>
                <a:spcPct val="90000"/>
              </a:lnSpc>
              <a:defRPr/>
            </a:pPr>
            <a:r>
              <a:rPr lang="fa-IR" altLang="en-US" sz="2400" kern="0" dirty="0">
                <a:solidFill>
                  <a:prstClr val="black"/>
                </a:solidFill>
                <a:latin typeface="Times New Roman"/>
              </a:rPr>
              <a:t>در دو صفحه یا کمتر، به خواننده بگویید که:</a:t>
            </a:r>
          </a:p>
          <a:p>
            <a:pPr algn="just" rtl="1" eaLnBrk="1" hangingPunct="1">
              <a:lnSpc>
                <a:spcPct val="90000"/>
              </a:lnSpc>
              <a:defRPr/>
            </a:pPr>
            <a:endParaRPr lang="fa-IR" altLang="en-US" sz="2400" kern="0" dirty="0">
              <a:solidFill>
                <a:prstClr val="black"/>
              </a:solidFill>
              <a:latin typeface="Times New Roman"/>
            </a:endParaRPr>
          </a:p>
          <a:p>
            <a:pPr algn="just" rtl="1" eaLnBrk="1" hangingPunct="1">
              <a:lnSpc>
                <a:spcPct val="90000"/>
              </a:lnSpc>
              <a:defRPr/>
            </a:pPr>
            <a:r>
              <a:rPr lang="fa-IR" altLang="en-US" sz="2400" kern="0" dirty="0">
                <a:solidFill>
                  <a:prstClr val="black"/>
                </a:solidFill>
                <a:latin typeface="Times New Roman"/>
              </a:rPr>
              <a:t>- شرکت شما چه زمانی به وجود آمده است</a:t>
            </a:r>
          </a:p>
          <a:p>
            <a:pPr algn="just" rtl="1" eaLnBrk="1" hangingPunct="1">
              <a:lnSpc>
                <a:spcPct val="90000"/>
              </a:lnSpc>
              <a:defRPr/>
            </a:pPr>
            <a:r>
              <a:rPr lang="fa-IR" altLang="en-US" sz="2400" kern="0" dirty="0">
                <a:solidFill>
                  <a:prstClr val="black"/>
                </a:solidFill>
                <a:latin typeface="Times New Roman"/>
              </a:rPr>
              <a:t>- ماموریت آن را بیان کنید، با اطمینان نشان دهید که موضوع پیشنهاد در چارچوب آن قرار می گیرد یا آن را گسترش می دهد</a:t>
            </a:r>
          </a:p>
          <a:p>
            <a:pPr algn="just" rtl="1" eaLnBrk="1" hangingPunct="1">
              <a:lnSpc>
                <a:spcPct val="90000"/>
              </a:lnSpc>
              <a:defRPr/>
            </a:pPr>
            <a:r>
              <a:rPr lang="fa-IR" altLang="en-US" sz="2400" kern="0" dirty="0">
                <a:solidFill>
                  <a:prstClr val="black"/>
                </a:solidFill>
                <a:latin typeface="Times New Roman"/>
              </a:rPr>
              <a:t>- ساختار سازمان، برنامه ها و تخصص های ویژه آن را توصیف کنید.</a:t>
            </a:r>
            <a:endParaRPr lang="en-US" altLang="en-US" sz="2400" kern="0" dirty="0">
              <a:solidFill>
                <a:prstClr val="black"/>
              </a:solidFill>
              <a:latin typeface="Times New Roman"/>
            </a:endParaRPr>
          </a:p>
        </p:txBody>
      </p:sp>
    </p:spTree>
    <p:extLst>
      <p:ext uri="{BB962C8B-B14F-4D97-AF65-F5344CB8AC3E}">
        <p14:creationId xmlns:p14="http://schemas.microsoft.com/office/powerpoint/2010/main" val="19697364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1524000" y="304800"/>
            <a:ext cx="6579532" cy="892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ctr" anchorCtr="0" compatLnSpc="1">
            <a:prstTxWarp prst="textNoShape">
              <a:avLst/>
            </a:prstTxWarp>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a:lstStyle>
          <a:p>
            <a:pPr algn="ctr" eaLnBrk="1" hangingPunct="1">
              <a:defRPr/>
            </a:pPr>
            <a:r>
              <a:rPr lang="prs-AF" altLang="ko-KR" dirty="0">
                <a:solidFill>
                  <a:srgbClr val="5B9BD5">
                    <a:lumMod val="75000"/>
                  </a:srgbClr>
                </a:solidFill>
                <a:latin typeface="Times New Roman"/>
                <a:ea typeface="맑은 고딕" panose="020B0503020000020004" pitchFamily="34" charset="-127"/>
              </a:rPr>
              <a:t>اطلاعات نهاد</a:t>
            </a:r>
            <a:endParaRPr lang="en-US" altLang="ko-KR" dirty="0">
              <a:solidFill>
                <a:srgbClr val="5B9BD5">
                  <a:lumMod val="75000"/>
                </a:srgbClr>
              </a:solidFill>
              <a:latin typeface="Times New Roman"/>
              <a:ea typeface="맑은 고딕" panose="020B0503020000020004" pitchFamily="34" charset="-127"/>
            </a:endParaRPr>
          </a:p>
        </p:txBody>
      </p:sp>
      <p:sp>
        <p:nvSpPr>
          <p:cNvPr id="3" name="Rectangle 3"/>
          <p:cNvSpPr txBox="1">
            <a:spLocks noChangeArrowheads="1"/>
          </p:cNvSpPr>
          <p:nvPr/>
        </p:nvSpPr>
        <p:spPr bwMode="auto">
          <a:xfrm>
            <a:off x="920732" y="1676400"/>
            <a:ext cx="7302535"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lvl1pPr marL="342900" indent="-342900" algn="l" rtl="0" eaLnBrk="0" fontAlgn="base" hangingPunct="0">
              <a:spcBef>
                <a:spcPct val="20000"/>
              </a:spcBef>
              <a:spcAft>
                <a:spcPct val="0"/>
              </a:spcAft>
              <a:buClr>
                <a:srgbClr val="263774"/>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263774"/>
              </a:buClr>
              <a:buChar char="–"/>
              <a:defRPr sz="2800">
                <a:solidFill>
                  <a:schemeClr val="tx1"/>
                </a:solidFill>
                <a:latin typeface="+mn-lt"/>
              </a:defRPr>
            </a:lvl2pPr>
            <a:lvl3pPr marL="1085850" indent="-228600" algn="l" rtl="0" eaLnBrk="0" fontAlgn="base" hangingPunct="0">
              <a:spcBef>
                <a:spcPct val="20000"/>
              </a:spcBef>
              <a:spcAft>
                <a:spcPct val="0"/>
              </a:spcAft>
              <a:buClr>
                <a:srgbClr val="263774"/>
              </a:buClr>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fontAlgn="base">
              <a:spcBef>
                <a:spcPct val="20000"/>
              </a:spcBef>
              <a:spcAft>
                <a:spcPct val="0"/>
              </a:spcAft>
              <a:buChar char="»"/>
              <a:defRPr sz="2000">
                <a:solidFill>
                  <a:schemeClr val="tx1"/>
                </a:solidFill>
                <a:latin typeface="+mn-lt"/>
              </a:defRPr>
            </a:lvl6pPr>
            <a:lvl7pPr marL="2686050" indent="-228600" algn="l" rtl="0" fontAlgn="base">
              <a:spcBef>
                <a:spcPct val="20000"/>
              </a:spcBef>
              <a:spcAft>
                <a:spcPct val="0"/>
              </a:spcAft>
              <a:buChar char="»"/>
              <a:defRPr sz="2000">
                <a:solidFill>
                  <a:schemeClr val="tx1"/>
                </a:solidFill>
                <a:latin typeface="+mn-lt"/>
              </a:defRPr>
            </a:lvl7pPr>
            <a:lvl8pPr marL="3143250" indent="-228600" algn="l" rtl="0" fontAlgn="base">
              <a:spcBef>
                <a:spcPct val="20000"/>
              </a:spcBef>
              <a:spcAft>
                <a:spcPct val="0"/>
              </a:spcAft>
              <a:buChar char="»"/>
              <a:defRPr sz="2000">
                <a:solidFill>
                  <a:schemeClr val="tx1"/>
                </a:solidFill>
                <a:latin typeface="+mn-lt"/>
              </a:defRPr>
            </a:lvl8pPr>
            <a:lvl9pPr marL="3600450" indent="-228600" algn="l" rtl="0" fontAlgn="base">
              <a:spcBef>
                <a:spcPct val="20000"/>
              </a:spcBef>
              <a:spcAft>
                <a:spcPct val="0"/>
              </a:spcAft>
              <a:buChar char="»"/>
              <a:defRPr sz="2000">
                <a:solidFill>
                  <a:schemeClr val="tx1"/>
                </a:solidFill>
                <a:latin typeface="+mn-lt"/>
              </a:defRPr>
            </a:lvl9pPr>
          </a:lstStyle>
          <a:p>
            <a:pPr algn="just" rtl="1" eaLnBrk="1" hangingPunct="1">
              <a:lnSpc>
                <a:spcPct val="90000"/>
              </a:lnSpc>
              <a:defRPr/>
            </a:pPr>
            <a:endParaRPr lang="en-US" altLang="en-US" sz="2400" kern="0" dirty="0">
              <a:solidFill>
                <a:prstClr val="black"/>
              </a:solidFill>
              <a:latin typeface="Times New Roman"/>
            </a:endParaRPr>
          </a:p>
          <a:p>
            <a:pPr algn="just" rtl="1" eaLnBrk="1" hangingPunct="1">
              <a:lnSpc>
                <a:spcPct val="90000"/>
              </a:lnSpc>
              <a:defRPr/>
            </a:pPr>
            <a:r>
              <a:rPr lang="fa-IR" altLang="en-US" sz="2400" kern="0" dirty="0">
                <a:solidFill>
                  <a:prstClr val="black"/>
                </a:solidFill>
                <a:latin typeface="Times New Roman"/>
              </a:rPr>
              <a:t>در </a:t>
            </a:r>
            <a:r>
              <a:rPr lang="prs-AF" altLang="en-US" sz="2400" kern="0" dirty="0">
                <a:solidFill>
                  <a:prstClr val="black"/>
                </a:solidFill>
                <a:latin typeface="Times New Roman"/>
              </a:rPr>
              <a:t>باره شورای مدیریت</a:t>
            </a:r>
            <a:r>
              <a:rPr lang="fa-IR" altLang="en-US" sz="2400" kern="0" dirty="0">
                <a:solidFill>
                  <a:prstClr val="black"/>
                </a:solidFill>
                <a:latin typeface="Times New Roman"/>
              </a:rPr>
              <a:t>، نحوه استخدام اعضای </a:t>
            </a:r>
            <a:r>
              <a:rPr lang="prs-AF" altLang="en-US" sz="2400" kern="0" dirty="0">
                <a:solidFill>
                  <a:prstClr val="black"/>
                </a:solidFill>
                <a:latin typeface="Times New Roman"/>
              </a:rPr>
              <a:t>شورای مدیریت</a:t>
            </a:r>
            <a:r>
              <a:rPr lang="fa-IR" altLang="en-US" sz="2400" kern="0" dirty="0">
                <a:solidFill>
                  <a:prstClr val="black"/>
                </a:solidFill>
                <a:latin typeface="Times New Roman"/>
              </a:rPr>
              <a:t> و </a:t>
            </a:r>
            <a:r>
              <a:rPr lang="prs-AF" altLang="en-US" sz="2400" kern="0" dirty="0">
                <a:solidFill>
                  <a:prstClr val="black"/>
                </a:solidFill>
                <a:latin typeface="Times New Roman"/>
              </a:rPr>
              <a:t>سطح</a:t>
            </a:r>
            <a:r>
              <a:rPr lang="fa-IR" altLang="en-US" sz="2400" kern="0" dirty="0">
                <a:solidFill>
                  <a:prstClr val="black"/>
                </a:solidFill>
                <a:latin typeface="Times New Roman"/>
              </a:rPr>
              <a:t> مشارکت آنها بحث کنید. به خواننده احساسی نسبت به آرایش </a:t>
            </a:r>
            <a:r>
              <a:rPr lang="prs-AF" altLang="en-US" sz="2400" kern="0" dirty="0">
                <a:solidFill>
                  <a:prstClr val="black"/>
                </a:solidFill>
                <a:latin typeface="Times New Roman"/>
              </a:rPr>
              <a:t>مجسم</a:t>
            </a:r>
            <a:r>
              <a:rPr lang="fa-IR" altLang="en-US" sz="2400" kern="0" dirty="0">
                <a:solidFill>
                  <a:prstClr val="black"/>
                </a:solidFill>
                <a:latin typeface="Times New Roman"/>
              </a:rPr>
              <a:t> </a:t>
            </a:r>
            <a:r>
              <a:rPr lang="prs-AF" altLang="en-US" sz="2400" kern="0" dirty="0">
                <a:solidFill>
                  <a:prstClr val="black"/>
                </a:solidFill>
                <a:latin typeface="Times New Roman"/>
              </a:rPr>
              <a:t>کنی</a:t>
            </a:r>
            <a:r>
              <a:rPr lang="fa-IR" altLang="en-US" sz="2400" kern="0" dirty="0">
                <a:solidFill>
                  <a:prstClr val="black"/>
                </a:solidFill>
                <a:latin typeface="Times New Roman"/>
              </a:rPr>
              <a:t>د.</a:t>
            </a:r>
            <a:endParaRPr lang="en-US" altLang="en-US" sz="2400" kern="0" dirty="0">
              <a:solidFill>
                <a:prstClr val="black"/>
              </a:solidFill>
              <a:latin typeface="Times New Roman"/>
            </a:endParaRPr>
          </a:p>
          <a:p>
            <a:pPr algn="r" rtl="1" eaLnBrk="1" hangingPunct="1">
              <a:lnSpc>
                <a:spcPct val="90000"/>
              </a:lnSpc>
              <a:defRPr/>
            </a:pPr>
            <a:r>
              <a:rPr lang="fa-IR" altLang="en-US" sz="2400" kern="0" dirty="0">
                <a:solidFill>
                  <a:prstClr val="black"/>
                </a:solidFill>
                <a:latin typeface="Times New Roman"/>
              </a:rPr>
              <a:t>جزئیات مربوط به کار</a:t>
            </a:r>
            <a:r>
              <a:rPr lang="prs-AF" altLang="en-US" sz="2400" kern="0" dirty="0">
                <a:solidFill>
                  <a:prstClr val="black"/>
                </a:solidFill>
                <a:latin typeface="Times New Roman"/>
              </a:rPr>
              <a:t>مندان </a:t>
            </a:r>
            <a:r>
              <a:rPr lang="fa-IR" altLang="en-US" sz="2400" kern="0" dirty="0">
                <a:solidFill>
                  <a:prstClr val="black"/>
                </a:solidFill>
                <a:latin typeface="Times New Roman"/>
              </a:rPr>
              <a:t> را ارائه دهید</a:t>
            </a:r>
            <a:r>
              <a:rPr lang="en-US" altLang="en-US" sz="2400" kern="0" dirty="0">
                <a:solidFill>
                  <a:prstClr val="black"/>
                </a:solidFill>
                <a:latin typeface="Times New Roman"/>
              </a:rPr>
              <a:t>.</a:t>
            </a:r>
          </a:p>
          <a:p>
            <a:pPr algn="r" rtl="1" eaLnBrk="1" hangingPunct="1">
              <a:lnSpc>
                <a:spcPct val="90000"/>
              </a:lnSpc>
              <a:defRPr/>
            </a:pPr>
            <a:endParaRPr lang="en-US" altLang="en-US" sz="2400" kern="0" dirty="0">
              <a:solidFill>
                <a:prstClr val="black"/>
              </a:solidFill>
              <a:latin typeface="Times New Roman"/>
            </a:endParaRPr>
          </a:p>
          <a:p>
            <a:pPr algn="just" rtl="1" eaLnBrk="1" hangingPunct="1">
              <a:lnSpc>
                <a:spcPct val="90000"/>
              </a:lnSpc>
              <a:defRPr/>
            </a:pPr>
            <a:r>
              <a:rPr lang="fa-IR" altLang="en-US" sz="2400" kern="0" dirty="0">
                <a:solidFill>
                  <a:prstClr val="black"/>
                </a:solidFill>
                <a:latin typeface="Times New Roman"/>
              </a:rPr>
              <a:t>انواع فعالیت هایی که </a:t>
            </a:r>
            <a:r>
              <a:rPr lang="prs-AF" altLang="en-US" sz="2400" kern="0" dirty="0">
                <a:solidFill>
                  <a:prstClr val="black"/>
                </a:solidFill>
                <a:latin typeface="Times New Roman"/>
              </a:rPr>
              <a:t>کارمندان </a:t>
            </a:r>
            <a:r>
              <a:rPr lang="fa-IR" altLang="en-US" sz="2400" kern="0" dirty="0">
                <a:solidFill>
                  <a:prstClr val="black"/>
                </a:solidFill>
                <a:latin typeface="Times New Roman"/>
              </a:rPr>
              <a:t> شما در آن مشغول</a:t>
            </a:r>
            <a:r>
              <a:rPr lang="prs-AF" altLang="en-US" sz="2400" kern="0" dirty="0">
                <a:solidFill>
                  <a:prstClr val="black"/>
                </a:solidFill>
                <a:latin typeface="Times New Roman"/>
              </a:rPr>
              <a:t> به کار</a:t>
            </a:r>
            <a:r>
              <a:rPr lang="fa-IR" altLang="en-US" sz="2400" kern="0" dirty="0">
                <a:solidFill>
                  <a:prstClr val="black"/>
                </a:solidFill>
                <a:latin typeface="Times New Roman"/>
              </a:rPr>
              <a:t> هستند را شرح دهید</a:t>
            </a:r>
            <a:r>
              <a:rPr lang="en-US" altLang="en-US" sz="2400" kern="0" dirty="0">
                <a:solidFill>
                  <a:prstClr val="black"/>
                </a:solidFill>
                <a:latin typeface="Times New Roman"/>
              </a:rPr>
              <a:t>. </a:t>
            </a:r>
          </a:p>
        </p:txBody>
      </p:sp>
    </p:spTree>
    <p:extLst>
      <p:ext uri="{BB962C8B-B14F-4D97-AF65-F5344CB8AC3E}">
        <p14:creationId xmlns:p14="http://schemas.microsoft.com/office/powerpoint/2010/main" val="27829619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2085975" y="228600"/>
            <a:ext cx="542925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ctr" anchorCtr="0" compatLnSpc="1">
            <a:prstTxWarp prst="textNoShape">
              <a:avLst/>
            </a:prstTxWarp>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a:lstStyle>
          <a:p>
            <a:pPr>
              <a:defRPr/>
            </a:pPr>
            <a:r>
              <a:rPr lang="prs-AF" altLang="ko-KR" sz="3000" dirty="0">
                <a:solidFill>
                  <a:srgbClr val="5B9BD5">
                    <a:lumMod val="75000"/>
                  </a:srgbClr>
                </a:solidFill>
                <a:latin typeface="Times New Roman"/>
                <a:ea typeface="맑은 고딕" panose="020B0503020000020004" pitchFamily="34" charset="-127"/>
              </a:rPr>
              <a:t>بیانیه نیاز              </a:t>
            </a:r>
            <a:endParaRPr lang="en-US" altLang="ko-KR" sz="3000" dirty="0">
              <a:solidFill>
                <a:srgbClr val="5B9BD5">
                  <a:lumMod val="75000"/>
                </a:srgbClr>
              </a:solidFill>
              <a:latin typeface="Times New Roman"/>
              <a:ea typeface="맑은 고딕" panose="020B0503020000020004" pitchFamily="34" charset="-127"/>
            </a:endParaRPr>
          </a:p>
        </p:txBody>
      </p:sp>
      <p:sp>
        <p:nvSpPr>
          <p:cNvPr id="3" name="Rectangle 3"/>
          <p:cNvSpPr txBox="1">
            <a:spLocks noChangeArrowheads="1"/>
          </p:cNvSpPr>
          <p:nvPr/>
        </p:nvSpPr>
        <p:spPr bwMode="auto">
          <a:xfrm>
            <a:off x="685800" y="1943100"/>
            <a:ext cx="7772400"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lvl1pPr marL="342900" indent="-342900" algn="l" rtl="0" eaLnBrk="0" fontAlgn="base" hangingPunct="0">
              <a:spcBef>
                <a:spcPct val="20000"/>
              </a:spcBef>
              <a:spcAft>
                <a:spcPct val="0"/>
              </a:spcAft>
              <a:buClr>
                <a:srgbClr val="263774"/>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263774"/>
              </a:buClr>
              <a:buChar char="–"/>
              <a:defRPr sz="2800">
                <a:solidFill>
                  <a:schemeClr val="tx1"/>
                </a:solidFill>
                <a:latin typeface="+mn-lt"/>
              </a:defRPr>
            </a:lvl2pPr>
            <a:lvl3pPr marL="1085850" indent="-228600" algn="l" rtl="0" eaLnBrk="0" fontAlgn="base" hangingPunct="0">
              <a:spcBef>
                <a:spcPct val="20000"/>
              </a:spcBef>
              <a:spcAft>
                <a:spcPct val="0"/>
              </a:spcAft>
              <a:buClr>
                <a:srgbClr val="263774"/>
              </a:buClr>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fontAlgn="base">
              <a:spcBef>
                <a:spcPct val="20000"/>
              </a:spcBef>
              <a:spcAft>
                <a:spcPct val="0"/>
              </a:spcAft>
              <a:buChar char="»"/>
              <a:defRPr sz="2000">
                <a:solidFill>
                  <a:schemeClr val="tx1"/>
                </a:solidFill>
                <a:latin typeface="+mn-lt"/>
              </a:defRPr>
            </a:lvl6pPr>
            <a:lvl7pPr marL="2686050" indent="-228600" algn="l" rtl="0" fontAlgn="base">
              <a:spcBef>
                <a:spcPct val="20000"/>
              </a:spcBef>
              <a:spcAft>
                <a:spcPct val="0"/>
              </a:spcAft>
              <a:buChar char="»"/>
              <a:defRPr sz="2000">
                <a:solidFill>
                  <a:schemeClr val="tx1"/>
                </a:solidFill>
                <a:latin typeface="+mn-lt"/>
              </a:defRPr>
            </a:lvl7pPr>
            <a:lvl8pPr marL="3143250" indent="-228600" algn="l" rtl="0" fontAlgn="base">
              <a:spcBef>
                <a:spcPct val="20000"/>
              </a:spcBef>
              <a:spcAft>
                <a:spcPct val="0"/>
              </a:spcAft>
              <a:buChar char="»"/>
              <a:defRPr sz="2000">
                <a:solidFill>
                  <a:schemeClr val="tx1"/>
                </a:solidFill>
                <a:latin typeface="+mn-lt"/>
              </a:defRPr>
            </a:lvl8pPr>
            <a:lvl9pPr marL="3600450" indent="-228600" algn="l" rtl="0" fontAlgn="base">
              <a:spcBef>
                <a:spcPct val="20000"/>
              </a:spcBef>
              <a:spcAft>
                <a:spcPct val="0"/>
              </a:spcAft>
              <a:buChar char="»"/>
              <a:defRPr sz="2000">
                <a:solidFill>
                  <a:schemeClr val="tx1"/>
                </a:solidFill>
                <a:latin typeface="+mn-lt"/>
              </a:defRPr>
            </a:lvl9pPr>
          </a:lstStyle>
          <a:p>
            <a:pPr algn="just" rtl="1" eaLnBrk="1" hangingPunct="1">
              <a:lnSpc>
                <a:spcPct val="150000"/>
              </a:lnSpc>
              <a:buFont typeface="Wingdings" panose="05000000000000000000" pitchFamily="2" charset="2"/>
              <a:buChar char="Ø"/>
              <a:defRPr/>
            </a:pPr>
            <a:r>
              <a:rPr lang="prs-AF" altLang="en-US" sz="2400" kern="0" dirty="0">
                <a:solidFill>
                  <a:prstClr val="black"/>
                </a:solidFill>
                <a:latin typeface="Times New Roman"/>
              </a:rPr>
              <a:t>بیانیه</a:t>
            </a:r>
            <a:r>
              <a:rPr lang="fa-IR" altLang="en-US" sz="2400" kern="0" dirty="0">
                <a:solidFill>
                  <a:prstClr val="black"/>
                </a:solidFill>
                <a:latin typeface="Times New Roman"/>
              </a:rPr>
              <a:t> نیاز خواننده را بیشتر در جریان مسائل قرار می دهد.</a:t>
            </a:r>
            <a:endParaRPr lang="prs-AF" altLang="en-US" sz="2400" kern="0" dirty="0">
              <a:solidFill>
                <a:prstClr val="black"/>
              </a:solidFill>
              <a:latin typeface="Times New Roman"/>
            </a:endParaRPr>
          </a:p>
          <a:p>
            <a:pPr algn="just" rtl="1" eaLnBrk="1" hangingPunct="1">
              <a:lnSpc>
                <a:spcPct val="150000"/>
              </a:lnSpc>
              <a:buFont typeface="Wingdings" panose="05000000000000000000" pitchFamily="2" charset="2"/>
              <a:buChar char="Ø"/>
              <a:defRPr/>
            </a:pPr>
            <a:r>
              <a:rPr lang="fa-IR" altLang="en-US" sz="2400" kern="0" dirty="0">
                <a:solidFill>
                  <a:prstClr val="black"/>
                </a:solidFill>
                <a:latin typeface="Times New Roman"/>
              </a:rPr>
              <a:t>این حقایق و شواهدی را ارائه می دهد که بر</a:t>
            </a:r>
            <a:r>
              <a:rPr lang="prs-AF" altLang="en-US" sz="2400" kern="0" dirty="0">
                <a:solidFill>
                  <a:prstClr val="black"/>
                </a:solidFill>
                <a:latin typeface="Times New Roman"/>
              </a:rPr>
              <a:t>ای</a:t>
            </a:r>
            <a:r>
              <a:rPr lang="fa-IR" altLang="en-US" sz="2400" kern="0" dirty="0">
                <a:solidFill>
                  <a:prstClr val="black"/>
                </a:solidFill>
                <a:latin typeface="Times New Roman"/>
              </a:rPr>
              <a:t> نیاز به پروژه تأکید می کند</a:t>
            </a:r>
            <a:endParaRPr lang="prs-AF" altLang="en-US" sz="2400" kern="0" dirty="0">
              <a:solidFill>
                <a:prstClr val="black"/>
              </a:solidFill>
              <a:latin typeface="Times New Roman"/>
            </a:endParaRPr>
          </a:p>
          <a:p>
            <a:pPr algn="just" rtl="1" eaLnBrk="1" hangingPunct="1">
              <a:lnSpc>
                <a:spcPct val="150000"/>
              </a:lnSpc>
              <a:buFont typeface="Wingdings" panose="05000000000000000000" pitchFamily="2" charset="2"/>
              <a:buChar char="Ø"/>
              <a:defRPr/>
            </a:pPr>
            <a:r>
              <a:rPr lang="fa-IR" altLang="en-US" sz="2400" kern="0" dirty="0">
                <a:solidFill>
                  <a:prstClr val="black"/>
                </a:solidFill>
                <a:latin typeface="Times New Roman"/>
              </a:rPr>
              <a:t>بخش نیاز باید </a:t>
            </a:r>
            <a:r>
              <a:rPr lang="prs-AF" altLang="en-US" sz="2400" kern="0" dirty="0">
                <a:solidFill>
                  <a:prstClr val="black"/>
                </a:solidFill>
                <a:latin typeface="Times New Roman"/>
              </a:rPr>
              <a:t>شفاف </a:t>
            </a:r>
            <a:r>
              <a:rPr lang="fa-IR" altLang="en-US" sz="2400" kern="0" dirty="0">
                <a:solidFill>
                  <a:prstClr val="black"/>
                </a:solidFill>
                <a:latin typeface="Times New Roman"/>
              </a:rPr>
              <a:t>و در عین حال متقاعد کننده باشد. همه </a:t>
            </a:r>
            <a:r>
              <a:rPr lang="prs-AF" altLang="en-US" sz="2400" kern="0" dirty="0">
                <a:solidFill>
                  <a:prstClr val="black"/>
                </a:solidFill>
                <a:latin typeface="Times New Roman"/>
              </a:rPr>
              <a:t>دلیل</a:t>
            </a:r>
            <a:r>
              <a:rPr lang="fa-IR" altLang="en-US" sz="2400" kern="0" dirty="0">
                <a:solidFill>
                  <a:prstClr val="black"/>
                </a:solidFill>
                <a:latin typeface="Times New Roman"/>
              </a:rPr>
              <a:t> ها را جمع آوری کنید.</a:t>
            </a:r>
            <a:endParaRPr lang="prs-AF" altLang="en-US" sz="2400" kern="0" dirty="0">
              <a:solidFill>
                <a:prstClr val="black"/>
              </a:solidFill>
              <a:latin typeface="Times New Roman"/>
            </a:endParaRPr>
          </a:p>
          <a:p>
            <a:pPr algn="just" rtl="1" eaLnBrk="1" hangingPunct="1">
              <a:lnSpc>
                <a:spcPct val="150000"/>
              </a:lnSpc>
              <a:buFont typeface="Wingdings" panose="05000000000000000000" pitchFamily="2" charset="2"/>
              <a:buChar char="Ø"/>
              <a:defRPr/>
            </a:pPr>
            <a:r>
              <a:rPr lang="prs-AF" altLang="en-US" sz="2400" kern="0" dirty="0">
                <a:solidFill>
                  <a:prstClr val="black"/>
                </a:solidFill>
                <a:latin typeface="Times New Roman"/>
              </a:rPr>
              <a:t>و بعدا</a:t>
            </a:r>
            <a:r>
              <a:rPr lang="fa-IR" altLang="en-US" sz="2400" kern="0" dirty="0">
                <a:solidFill>
                  <a:prstClr val="black"/>
                </a:solidFill>
                <a:latin typeface="Times New Roman"/>
              </a:rPr>
              <a:t> آنها را در یک </a:t>
            </a:r>
            <a:r>
              <a:rPr lang="prs-AF" altLang="en-US" sz="2400" kern="0" dirty="0">
                <a:solidFill>
                  <a:prstClr val="black"/>
                </a:solidFill>
                <a:latin typeface="Times New Roman"/>
              </a:rPr>
              <a:t>روند منطقی </a:t>
            </a:r>
            <a:r>
              <a:rPr lang="fa-IR" altLang="en-US" sz="2400" kern="0" dirty="0">
                <a:solidFill>
                  <a:prstClr val="black"/>
                </a:solidFill>
                <a:latin typeface="Times New Roman"/>
              </a:rPr>
              <a:t>ارائه دهید که به راحتی </a:t>
            </a:r>
            <a:r>
              <a:rPr lang="prs-AF" altLang="en-US" sz="2400" kern="0" dirty="0">
                <a:solidFill>
                  <a:prstClr val="black"/>
                </a:solidFill>
                <a:latin typeface="Times New Roman"/>
              </a:rPr>
              <a:t>توجه خواننده را جذب کنید.</a:t>
            </a:r>
            <a:endParaRPr lang="en-US" altLang="en-US" sz="1800" kern="0" dirty="0">
              <a:solidFill>
                <a:prstClr val="black"/>
              </a:solidFill>
              <a:latin typeface="Times New Roman"/>
            </a:endParaRPr>
          </a:p>
        </p:txBody>
      </p:sp>
    </p:spTree>
    <p:extLst>
      <p:ext uri="{BB962C8B-B14F-4D97-AF65-F5344CB8AC3E}">
        <p14:creationId xmlns:p14="http://schemas.microsoft.com/office/powerpoint/2010/main" val="36026047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2209800" y="228600"/>
            <a:ext cx="56769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ctr" anchorCtr="0" compatLnSpc="1">
            <a:prstTxWarp prst="textNoShape">
              <a:avLst/>
            </a:prstTxWarp>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a:lstStyle>
          <a:p>
            <a:pPr>
              <a:defRPr/>
            </a:pPr>
            <a:r>
              <a:rPr lang="prs-AF" altLang="ko-KR" dirty="0">
                <a:solidFill>
                  <a:srgbClr val="5B9BD5">
                    <a:lumMod val="75000"/>
                  </a:srgbClr>
                </a:solidFill>
                <a:latin typeface="Times New Roman"/>
                <a:ea typeface="맑은 고딕" panose="020B0503020000020004" pitchFamily="34" charset="-127"/>
              </a:rPr>
              <a:t>بیانیه نیاز         </a:t>
            </a:r>
            <a:endParaRPr lang="en-US" altLang="ko-KR" dirty="0">
              <a:solidFill>
                <a:srgbClr val="5B9BD5">
                  <a:lumMod val="75000"/>
                </a:srgbClr>
              </a:solidFill>
              <a:latin typeface="Times New Roman"/>
              <a:ea typeface="맑은 고딕" panose="020B0503020000020004" pitchFamily="34" charset="-127"/>
            </a:endParaRPr>
          </a:p>
        </p:txBody>
      </p:sp>
      <p:sp>
        <p:nvSpPr>
          <p:cNvPr id="3" name="Rectangle 3"/>
          <p:cNvSpPr txBox="1">
            <a:spLocks noChangeArrowheads="1"/>
          </p:cNvSpPr>
          <p:nvPr/>
        </p:nvSpPr>
        <p:spPr bwMode="auto">
          <a:xfrm>
            <a:off x="457200" y="1905000"/>
            <a:ext cx="80010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lvl1pPr marL="342900" indent="-342900" algn="l" rtl="0" eaLnBrk="0" fontAlgn="base" hangingPunct="0">
              <a:spcBef>
                <a:spcPct val="20000"/>
              </a:spcBef>
              <a:spcAft>
                <a:spcPct val="0"/>
              </a:spcAft>
              <a:buClr>
                <a:srgbClr val="263774"/>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263774"/>
              </a:buClr>
              <a:buChar char="–"/>
              <a:defRPr sz="2800">
                <a:solidFill>
                  <a:schemeClr val="tx1"/>
                </a:solidFill>
                <a:latin typeface="+mn-lt"/>
              </a:defRPr>
            </a:lvl2pPr>
            <a:lvl3pPr marL="1085850" indent="-228600" algn="l" rtl="0" eaLnBrk="0" fontAlgn="base" hangingPunct="0">
              <a:spcBef>
                <a:spcPct val="20000"/>
              </a:spcBef>
              <a:spcAft>
                <a:spcPct val="0"/>
              </a:spcAft>
              <a:buClr>
                <a:srgbClr val="263774"/>
              </a:buClr>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fontAlgn="base">
              <a:spcBef>
                <a:spcPct val="20000"/>
              </a:spcBef>
              <a:spcAft>
                <a:spcPct val="0"/>
              </a:spcAft>
              <a:buChar char="»"/>
              <a:defRPr sz="2000">
                <a:solidFill>
                  <a:schemeClr val="tx1"/>
                </a:solidFill>
                <a:latin typeface="+mn-lt"/>
              </a:defRPr>
            </a:lvl6pPr>
            <a:lvl7pPr marL="2686050" indent="-228600" algn="l" rtl="0" fontAlgn="base">
              <a:spcBef>
                <a:spcPct val="20000"/>
              </a:spcBef>
              <a:spcAft>
                <a:spcPct val="0"/>
              </a:spcAft>
              <a:buChar char="»"/>
              <a:defRPr sz="2000">
                <a:solidFill>
                  <a:schemeClr val="tx1"/>
                </a:solidFill>
                <a:latin typeface="+mn-lt"/>
              </a:defRPr>
            </a:lvl7pPr>
            <a:lvl8pPr marL="3143250" indent="-228600" algn="l" rtl="0" fontAlgn="base">
              <a:spcBef>
                <a:spcPct val="20000"/>
              </a:spcBef>
              <a:spcAft>
                <a:spcPct val="0"/>
              </a:spcAft>
              <a:buChar char="»"/>
              <a:defRPr sz="2000">
                <a:solidFill>
                  <a:schemeClr val="tx1"/>
                </a:solidFill>
                <a:latin typeface="+mn-lt"/>
              </a:defRPr>
            </a:lvl8pPr>
            <a:lvl9pPr marL="3600450" indent="-228600" algn="l" rtl="0" fontAlgn="base">
              <a:spcBef>
                <a:spcPct val="20000"/>
              </a:spcBef>
              <a:spcAft>
                <a:spcPct val="0"/>
              </a:spcAft>
              <a:buChar char="»"/>
              <a:defRPr sz="2000">
                <a:solidFill>
                  <a:schemeClr val="tx1"/>
                </a:solidFill>
                <a:latin typeface="+mn-lt"/>
              </a:defRPr>
            </a:lvl9pPr>
          </a:lstStyle>
          <a:p>
            <a:pPr marL="0" indent="0" algn="just" rtl="1" eaLnBrk="1" hangingPunct="1">
              <a:lnSpc>
                <a:spcPct val="80000"/>
              </a:lnSpc>
              <a:buNone/>
              <a:defRPr/>
            </a:pPr>
            <a:r>
              <a:rPr lang="fa-IR" altLang="en-US" sz="2400" kern="0" dirty="0">
                <a:latin typeface="Times New Roman"/>
              </a:rPr>
              <a:t>به چهار نکته زیر توجه کنید:</a:t>
            </a:r>
            <a:endParaRPr lang="prs-AF" altLang="en-US" sz="2400" kern="0" dirty="0">
              <a:latin typeface="Times New Roman"/>
            </a:endParaRPr>
          </a:p>
          <a:p>
            <a:pPr marL="0" indent="0" algn="just" rtl="1" eaLnBrk="1" hangingPunct="1">
              <a:lnSpc>
                <a:spcPct val="80000"/>
              </a:lnSpc>
              <a:buNone/>
              <a:defRPr/>
            </a:pPr>
            <a:r>
              <a:rPr lang="prs-AF" altLang="en-US" sz="2400" b="1" kern="0" dirty="0">
                <a:latin typeface="Times New Roman"/>
              </a:rPr>
              <a:t>اول </a:t>
            </a:r>
            <a:r>
              <a:rPr lang="fa-IR" altLang="en-US" sz="2400" kern="0" dirty="0">
                <a:latin typeface="Times New Roman"/>
              </a:rPr>
              <a:t>تصمیم بگیرید که کدام حقایق یا </a:t>
            </a:r>
            <a:r>
              <a:rPr lang="prs-AF" altLang="en-US" sz="2400" kern="0" dirty="0">
                <a:latin typeface="Times New Roman"/>
              </a:rPr>
              <a:t>دیتا </a:t>
            </a:r>
            <a:r>
              <a:rPr lang="fa-IR" altLang="en-US" sz="2400" kern="0" dirty="0">
                <a:latin typeface="Times New Roman"/>
              </a:rPr>
              <a:t> به بهترین </a:t>
            </a:r>
            <a:r>
              <a:rPr lang="prs-AF" altLang="en-US" sz="2400" kern="0" dirty="0">
                <a:latin typeface="Times New Roman"/>
              </a:rPr>
              <a:t>شکل</a:t>
            </a:r>
            <a:r>
              <a:rPr lang="fa-IR" altLang="en-US" sz="2400" kern="0" dirty="0">
                <a:latin typeface="Times New Roman"/>
              </a:rPr>
              <a:t> از پروژه حمایت می کند</a:t>
            </a:r>
            <a:r>
              <a:rPr lang="en-US" altLang="en-US" sz="2400" kern="0" dirty="0">
                <a:latin typeface="Times New Roman"/>
              </a:rPr>
              <a:t>. </a:t>
            </a:r>
          </a:p>
          <a:p>
            <a:pPr lvl="1" algn="just" rtl="1" eaLnBrk="1" hangingPunct="1">
              <a:lnSpc>
                <a:spcPct val="80000"/>
              </a:lnSpc>
              <a:defRPr/>
            </a:pPr>
            <a:r>
              <a:rPr lang="fa-IR" altLang="en-US" sz="2400" kern="0" dirty="0">
                <a:latin typeface="Times New Roman"/>
              </a:rPr>
              <a:t>مطمئن شوید که </a:t>
            </a:r>
            <a:r>
              <a:rPr lang="prs-AF" altLang="en-US" sz="2400" kern="0" dirty="0">
                <a:latin typeface="Times New Roman"/>
              </a:rPr>
              <a:t>اطلاعاتی را </a:t>
            </a:r>
            <a:r>
              <a:rPr lang="fa-IR" altLang="en-US" sz="2400" kern="0" dirty="0">
                <a:latin typeface="Times New Roman"/>
              </a:rPr>
              <a:t>که ارائه می کنید دقیق هستند.</a:t>
            </a:r>
            <a:endParaRPr lang="en-US" altLang="en-US" sz="2400" kern="0" dirty="0">
              <a:latin typeface="Times New Roman"/>
            </a:endParaRPr>
          </a:p>
          <a:p>
            <a:pPr algn="just" rtl="1" eaLnBrk="1" hangingPunct="1">
              <a:lnSpc>
                <a:spcPct val="80000"/>
              </a:lnSpc>
              <a:defRPr/>
            </a:pPr>
            <a:r>
              <a:rPr lang="prs-AF" altLang="en-US" sz="2400" b="1" kern="0" dirty="0">
                <a:latin typeface="Times New Roman"/>
              </a:rPr>
              <a:t>دوم </a:t>
            </a:r>
            <a:r>
              <a:rPr lang="en-US" altLang="en-US" sz="2400" kern="0" dirty="0">
                <a:latin typeface="Times New Roman"/>
              </a:rPr>
              <a:t> </a:t>
            </a:r>
            <a:r>
              <a:rPr lang="prs-AF" altLang="en-US" sz="2400" kern="0" dirty="0">
                <a:latin typeface="Times New Roman"/>
              </a:rPr>
              <a:t>به خواننده امید بدهید</a:t>
            </a:r>
            <a:r>
              <a:rPr lang="en-US" altLang="en-US" sz="2400" kern="0" dirty="0">
                <a:latin typeface="Times New Roman"/>
              </a:rPr>
              <a:t>. </a:t>
            </a:r>
          </a:p>
          <a:p>
            <a:pPr lvl="1" algn="just" rtl="1" eaLnBrk="1" hangingPunct="1">
              <a:lnSpc>
                <a:spcPct val="80000"/>
              </a:lnSpc>
              <a:defRPr/>
            </a:pPr>
            <a:r>
              <a:rPr lang="fa-IR" altLang="en-US" sz="2400" kern="0" dirty="0">
                <a:latin typeface="Times New Roman"/>
              </a:rPr>
              <a:t>تصویری که ترسیم می کنید نباید آنقدر تلخ باشد که راه حل ناامیدکننده به نظر برسد.</a:t>
            </a:r>
            <a:endParaRPr lang="en-US" altLang="en-US" sz="2400" kern="0" dirty="0">
              <a:latin typeface="Times New Roman"/>
            </a:endParaRPr>
          </a:p>
          <a:p>
            <a:pPr algn="just" rtl="1" eaLnBrk="1" hangingPunct="1">
              <a:defRPr/>
            </a:pPr>
            <a:r>
              <a:rPr lang="prs-AF" altLang="en-US" sz="2400" b="1" kern="0" dirty="0">
                <a:latin typeface="Times New Roman"/>
              </a:rPr>
              <a:t>سوم</a:t>
            </a:r>
            <a:r>
              <a:rPr lang="en-US" altLang="en-US" sz="2400" b="1" kern="0" dirty="0">
                <a:latin typeface="Times New Roman"/>
              </a:rPr>
              <a:t> </a:t>
            </a:r>
            <a:r>
              <a:rPr lang="fa-IR" altLang="en-US" sz="2400" kern="0" dirty="0">
                <a:latin typeface="Times New Roman"/>
              </a:rPr>
              <a:t>تعیین کنید که آیا معقول است که نیاز را حاد نشان دهید.</a:t>
            </a:r>
            <a:endParaRPr lang="en-US" altLang="en-US" sz="2400" kern="0" dirty="0">
              <a:latin typeface="Times New Roman"/>
            </a:endParaRPr>
          </a:p>
          <a:p>
            <a:pPr lvl="1" algn="just" rtl="1" eaLnBrk="1" hangingPunct="1">
              <a:defRPr/>
            </a:pPr>
            <a:r>
              <a:rPr lang="fa-IR" altLang="en-US" sz="2400" kern="0" dirty="0">
                <a:latin typeface="Times New Roman"/>
              </a:rPr>
              <a:t>شما از اهداکننده می‌خواهید پیشنهاد شما را انتخاب کند، زیرا یا مشکلی که شما </a:t>
            </a:r>
            <a:r>
              <a:rPr lang="prs-AF" altLang="en-US" sz="2400" kern="0" dirty="0">
                <a:latin typeface="Times New Roman"/>
              </a:rPr>
              <a:t>می پردازید</a:t>
            </a:r>
            <a:r>
              <a:rPr lang="fa-IR" altLang="en-US" sz="2400" kern="0" dirty="0">
                <a:latin typeface="Times New Roman"/>
              </a:rPr>
              <a:t> بدتر از </a:t>
            </a:r>
            <a:r>
              <a:rPr lang="prs-AF" altLang="en-US" sz="2400" kern="0" dirty="0">
                <a:latin typeface="Times New Roman"/>
              </a:rPr>
              <a:t>مشکلات دیگران</a:t>
            </a:r>
            <a:r>
              <a:rPr lang="fa-IR" altLang="en-US" sz="2400" kern="0" dirty="0">
                <a:latin typeface="Times New Roman"/>
              </a:rPr>
              <a:t> است یا راه‌حل شما منطقی‌تر است.</a:t>
            </a:r>
            <a:endParaRPr lang="en-US" altLang="en-US" sz="2400" kern="0" dirty="0">
              <a:latin typeface="Times New Roman"/>
            </a:endParaRPr>
          </a:p>
          <a:p>
            <a:pPr marL="457200" lvl="1" indent="0" algn="just" eaLnBrk="1" hangingPunct="1">
              <a:buNone/>
              <a:defRPr/>
            </a:pPr>
            <a:endParaRPr lang="en-US" sz="2400" kern="0" dirty="0">
              <a:latin typeface="Times New Roman"/>
            </a:endParaRPr>
          </a:p>
          <a:p>
            <a:pPr marL="457200" lvl="1" indent="0" algn="just" eaLnBrk="1" hangingPunct="1">
              <a:buNone/>
              <a:defRPr/>
            </a:pPr>
            <a:endParaRPr lang="en-US" altLang="en-US" sz="2400" kern="0" dirty="0">
              <a:latin typeface="Times New Roman"/>
            </a:endParaRPr>
          </a:p>
        </p:txBody>
      </p:sp>
    </p:spTree>
    <p:extLst>
      <p:ext uri="{BB962C8B-B14F-4D97-AF65-F5344CB8AC3E}">
        <p14:creationId xmlns:p14="http://schemas.microsoft.com/office/powerpoint/2010/main" val="11734384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2209800" y="228600"/>
            <a:ext cx="56769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ctr" anchorCtr="0" compatLnSpc="1">
            <a:prstTxWarp prst="textNoShape">
              <a:avLst/>
            </a:prstTxWarp>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a:lstStyle>
          <a:p>
            <a:pPr>
              <a:defRPr/>
            </a:pPr>
            <a:r>
              <a:rPr lang="prs-AF" altLang="ko-KR" dirty="0">
                <a:solidFill>
                  <a:srgbClr val="5B9BD5">
                    <a:lumMod val="75000"/>
                  </a:srgbClr>
                </a:solidFill>
                <a:latin typeface="Times New Roman"/>
                <a:ea typeface="맑은 고딕" panose="020B0503020000020004" pitchFamily="34" charset="-127"/>
              </a:rPr>
              <a:t>بیانیه نیاز         </a:t>
            </a:r>
            <a:endParaRPr lang="en-US" altLang="ko-KR" dirty="0">
              <a:solidFill>
                <a:srgbClr val="5B9BD5">
                  <a:lumMod val="75000"/>
                </a:srgbClr>
              </a:solidFill>
              <a:latin typeface="Times New Roman"/>
              <a:ea typeface="맑은 고딕" panose="020B0503020000020004" pitchFamily="34" charset="-127"/>
            </a:endParaRPr>
          </a:p>
        </p:txBody>
      </p:sp>
      <p:sp>
        <p:nvSpPr>
          <p:cNvPr id="3" name="Rectangle 3"/>
          <p:cNvSpPr txBox="1">
            <a:spLocks noChangeArrowheads="1"/>
          </p:cNvSpPr>
          <p:nvPr/>
        </p:nvSpPr>
        <p:spPr bwMode="auto">
          <a:xfrm>
            <a:off x="685800" y="1676400"/>
            <a:ext cx="80010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lvl1pPr marL="342900" indent="-342900" algn="l" rtl="0" eaLnBrk="0" fontAlgn="base" hangingPunct="0">
              <a:spcBef>
                <a:spcPct val="20000"/>
              </a:spcBef>
              <a:spcAft>
                <a:spcPct val="0"/>
              </a:spcAft>
              <a:buClr>
                <a:srgbClr val="263774"/>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263774"/>
              </a:buClr>
              <a:buChar char="–"/>
              <a:defRPr sz="2800">
                <a:solidFill>
                  <a:schemeClr val="tx1"/>
                </a:solidFill>
                <a:latin typeface="+mn-lt"/>
              </a:defRPr>
            </a:lvl2pPr>
            <a:lvl3pPr marL="1085850" indent="-228600" algn="l" rtl="0" eaLnBrk="0" fontAlgn="base" hangingPunct="0">
              <a:spcBef>
                <a:spcPct val="20000"/>
              </a:spcBef>
              <a:spcAft>
                <a:spcPct val="0"/>
              </a:spcAft>
              <a:buClr>
                <a:srgbClr val="263774"/>
              </a:buClr>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fontAlgn="base">
              <a:spcBef>
                <a:spcPct val="20000"/>
              </a:spcBef>
              <a:spcAft>
                <a:spcPct val="0"/>
              </a:spcAft>
              <a:buChar char="»"/>
              <a:defRPr sz="2000">
                <a:solidFill>
                  <a:schemeClr val="tx1"/>
                </a:solidFill>
                <a:latin typeface="+mn-lt"/>
              </a:defRPr>
            </a:lvl6pPr>
            <a:lvl7pPr marL="2686050" indent="-228600" algn="l" rtl="0" fontAlgn="base">
              <a:spcBef>
                <a:spcPct val="20000"/>
              </a:spcBef>
              <a:spcAft>
                <a:spcPct val="0"/>
              </a:spcAft>
              <a:buChar char="»"/>
              <a:defRPr sz="2000">
                <a:solidFill>
                  <a:schemeClr val="tx1"/>
                </a:solidFill>
                <a:latin typeface="+mn-lt"/>
              </a:defRPr>
            </a:lvl7pPr>
            <a:lvl8pPr marL="3143250" indent="-228600" algn="l" rtl="0" fontAlgn="base">
              <a:spcBef>
                <a:spcPct val="20000"/>
              </a:spcBef>
              <a:spcAft>
                <a:spcPct val="0"/>
              </a:spcAft>
              <a:buChar char="»"/>
              <a:defRPr sz="2000">
                <a:solidFill>
                  <a:schemeClr val="tx1"/>
                </a:solidFill>
                <a:latin typeface="+mn-lt"/>
              </a:defRPr>
            </a:lvl8pPr>
            <a:lvl9pPr marL="3600450" indent="-228600" algn="l" rtl="0" fontAlgn="base">
              <a:spcBef>
                <a:spcPct val="20000"/>
              </a:spcBef>
              <a:spcAft>
                <a:spcPct val="0"/>
              </a:spcAft>
              <a:buChar char="»"/>
              <a:defRPr sz="2000">
                <a:solidFill>
                  <a:schemeClr val="tx1"/>
                </a:solidFill>
                <a:latin typeface="+mn-lt"/>
              </a:defRPr>
            </a:lvl9pPr>
          </a:lstStyle>
          <a:p>
            <a:pPr algn="just" rtl="1" eaLnBrk="1" hangingPunct="1">
              <a:defRPr/>
            </a:pPr>
            <a:endParaRPr lang="en-US" sz="2400" b="1" kern="0" dirty="0">
              <a:latin typeface="Times New Roman"/>
            </a:endParaRPr>
          </a:p>
          <a:p>
            <a:pPr algn="just" rtl="1" eaLnBrk="1" hangingPunct="1">
              <a:defRPr/>
            </a:pPr>
            <a:r>
              <a:rPr lang="prs-AF" sz="2400" b="1" kern="0" dirty="0">
                <a:latin typeface="Times New Roman"/>
              </a:rPr>
              <a:t>چهار</a:t>
            </a:r>
            <a:r>
              <a:rPr lang="en-US" sz="2400" b="1" kern="0" dirty="0">
                <a:latin typeface="Times New Roman"/>
              </a:rPr>
              <a:t> </a:t>
            </a:r>
            <a:r>
              <a:rPr lang="fa-IR" sz="2400" kern="0" dirty="0">
                <a:latin typeface="Times New Roman"/>
              </a:rPr>
              <a:t>تصمیم بگیرید که آیا می توانید نشان دهید که برنامه شما نیاز را متفاوت یا بهتر از</a:t>
            </a:r>
            <a:r>
              <a:rPr lang="prs-AF" sz="2400" kern="0" dirty="0">
                <a:latin typeface="Times New Roman"/>
              </a:rPr>
              <a:t>دیگر </a:t>
            </a:r>
            <a:r>
              <a:rPr lang="fa-IR" sz="2400" kern="0" dirty="0">
                <a:latin typeface="Times New Roman"/>
              </a:rPr>
              <a:t>پروژه های قبل از آن برطرف می کند.</a:t>
            </a:r>
          </a:p>
          <a:p>
            <a:pPr lvl="1" algn="just" rtl="1" eaLnBrk="1" hangingPunct="1">
              <a:defRPr/>
            </a:pPr>
            <a:r>
              <a:rPr lang="prs-AF" sz="2400" kern="0" dirty="0">
                <a:latin typeface="Times New Roman"/>
              </a:rPr>
              <a:t>معمولا مشکل </a:t>
            </a:r>
            <a:r>
              <a:rPr lang="fa-IR" sz="2400" kern="0" dirty="0">
                <a:latin typeface="Times New Roman"/>
              </a:rPr>
              <a:t>است که نیاز به پروژه خود را بدون انتقاد از رقابت توصیف کنید. اما باید </a:t>
            </a:r>
            <a:r>
              <a:rPr lang="prs-AF" sz="2400" kern="0" dirty="0">
                <a:latin typeface="Times New Roman"/>
              </a:rPr>
              <a:t>متوجه</a:t>
            </a:r>
            <a:r>
              <a:rPr lang="fa-IR" sz="2400" kern="0" dirty="0">
                <a:latin typeface="Times New Roman"/>
              </a:rPr>
              <a:t> باشید که این کار را نکنید</a:t>
            </a:r>
            <a:r>
              <a:rPr lang="prs-AF" sz="2400" kern="0" dirty="0">
                <a:latin typeface="Times New Roman"/>
              </a:rPr>
              <a:t>.</a:t>
            </a:r>
            <a:endParaRPr lang="en-US" sz="2400" kern="0" dirty="0">
              <a:latin typeface="Times New Roman"/>
            </a:endParaRPr>
          </a:p>
          <a:p>
            <a:pPr marL="0" indent="0" algn="just" rtl="1" eaLnBrk="1" hangingPunct="1">
              <a:lnSpc>
                <a:spcPct val="80000"/>
              </a:lnSpc>
              <a:buNone/>
              <a:defRPr/>
            </a:pPr>
            <a:endParaRPr lang="en-US" sz="2400" b="1" kern="0" dirty="0">
              <a:latin typeface="Times New Roman"/>
            </a:endParaRPr>
          </a:p>
          <a:p>
            <a:pPr marL="0" indent="0" algn="just" rtl="1" eaLnBrk="1" hangingPunct="1">
              <a:lnSpc>
                <a:spcPct val="80000"/>
              </a:lnSpc>
              <a:buNone/>
              <a:defRPr/>
            </a:pPr>
            <a:endParaRPr lang="en-US" sz="2400" b="1" kern="0" dirty="0">
              <a:latin typeface="Times New Roman"/>
            </a:endParaRPr>
          </a:p>
          <a:p>
            <a:pPr marL="0" indent="0" algn="just" rtl="1" eaLnBrk="1" hangingPunct="1">
              <a:lnSpc>
                <a:spcPct val="80000"/>
              </a:lnSpc>
              <a:buNone/>
              <a:defRPr/>
            </a:pPr>
            <a:endParaRPr lang="en-US" sz="2400" b="1" kern="0" dirty="0">
              <a:latin typeface="Times New Roman"/>
            </a:endParaRPr>
          </a:p>
          <a:p>
            <a:pPr marL="0" indent="0" algn="ctr" rtl="1" eaLnBrk="1" hangingPunct="1">
              <a:lnSpc>
                <a:spcPct val="80000"/>
              </a:lnSpc>
              <a:buNone/>
              <a:defRPr/>
            </a:pPr>
            <a:r>
              <a:rPr lang="prs-AF" sz="2400" b="1" kern="0" dirty="0">
                <a:latin typeface="Times New Roman"/>
              </a:rPr>
              <a:t>به خاطر داشته باشید که حامیان مالی امروزی به همکاری بسیار علاقه مند است.</a:t>
            </a:r>
            <a:endParaRPr lang="en-US" altLang="en-US" sz="2400" b="1" kern="0" dirty="0">
              <a:latin typeface="Times New Roman"/>
            </a:endParaRPr>
          </a:p>
        </p:txBody>
      </p:sp>
    </p:spTree>
    <p:extLst>
      <p:ext uri="{BB962C8B-B14F-4D97-AF65-F5344CB8AC3E}">
        <p14:creationId xmlns:p14="http://schemas.microsoft.com/office/powerpoint/2010/main" val="33266694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914400" y="457200"/>
            <a:ext cx="6858000" cy="892628"/>
          </a:xfrm>
        </p:spPr>
        <p:txBody>
          <a:bodyPr>
            <a:normAutofit/>
          </a:bodyPr>
          <a:lstStyle/>
          <a:p>
            <a:pPr algn="ctr"/>
            <a:r>
              <a:rPr lang="fa-IR" sz="3600" b="1" kern="0" dirty="0">
                <a:solidFill>
                  <a:srgbClr val="006699"/>
                </a:solidFill>
                <a:latin typeface="Arial"/>
              </a:rPr>
              <a:t>شرح پروژه</a:t>
            </a:r>
            <a:endParaRPr lang="en-US" sz="3600" dirty="0">
              <a:solidFill>
                <a:srgbClr val="006699"/>
              </a:solidFill>
            </a:endParaRPr>
          </a:p>
        </p:txBody>
      </p:sp>
      <p:sp>
        <p:nvSpPr>
          <p:cNvPr id="14339" name="Rectangle 3"/>
          <p:cNvSpPr>
            <a:spLocks noGrp="1" noChangeArrowheads="1"/>
          </p:cNvSpPr>
          <p:nvPr>
            <p:ph idx="1"/>
          </p:nvPr>
        </p:nvSpPr>
        <p:spPr>
          <a:xfrm>
            <a:off x="914400" y="1600200"/>
            <a:ext cx="7848600" cy="4876800"/>
          </a:xfrm>
        </p:spPr>
        <p:txBody>
          <a:bodyPr>
            <a:normAutofit/>
          </a:bodyPr>
          <a:lstStyle/>
          <a:p>
            <a:pPr marL="0" indent="0" algn="just" rtl="1">
              <a:buNone/>
            </a:pPr>
            <a:r>
              <a:rPr lang="fa-IR" sz="2000" b="1" dirty="0">
                <a:latin typeface="Times New Roman" panose="02020603050405020304" pitchFamily="18" charset="0"/>
                <a:cs typeface="Times New Roman" panose="02020603050405020304" pitchFamily="18" charset="0"/>
              </a:rPr>
              <a:t>نکاتی درباره</a:t>
            </a:r>
            <a:r>
              <a:rPr lang="prs-AF" sz="2000" b="1" dirty="0">
                <a:latin typeface="Times New Roman" panose="02020603050405020304" pitchFamily="18" charset="0"/>
                <a:cs typeface="Times New Roman" panose="02020603050405020304" pitchFamily="18" charset="0"/>
              </a:rPr>
              <a:t> طریقه </a:t>
            </a:r>
            <a:r>
              <a:rPr lang="fa-IR" sz="2000" b="1" dirty="0">
                <a:latin typeface="Times New Roman" panose="02020603050405020304" pitchFamily="18" charset="0"/>
                <a:cs typeface="Times New Roman" panose="02020603050405020304" pitchFamily="18" charset="0"/>
              </a:rPr>
              <a:t>اجرا و ارزیابی پروژه.</a:t>
            </a:r>
          </a:p>
          <a:p>
            <a:pPr marL="0" indent="0" algn="just" rtl="1">
              <a:buNone/>
            </a:pPr>
            <a:r>
              <a:rPr lang="fa-IR" sz="2000" b="1" dirty="0">
                <a:latin typeface="Times New Roman" panose="02020603050405020304" pitchFamily="18" charset="0"/>
                <a:cs typeface="Times New Roman" panose="02020603050405020304" pitchFamily="18" charset="0"/>
              </a:rPr>
              <a:t>به نکات زیر توجه کنید:</a:t>
            </a:r>
            <a:endParaRPr lang="prs-AF" sz="2000" b="1" dirty="0">
              <a:latin typeface="Times New Roman" panose="02020603050405020304" pitchFamily="18" charset="0"/>
              <a:cs typeface="Times New Roman" panose="02020603050405020304" pitchFamily="18" charset="0"/>
            </a:endParaRPr>
          </a:p>
          <a:p>
            <a:pPr marL="0" indent="0" algn="just" rtl="1">
              <a:buNone/>
            </a:pPr>
            <a:r>
              <a:rPr lang="prs-AF" sz="2000" b="1" dirty="0"/>
              <a:t>اهداف ها (</a:t>
            </a:r>
            <a:r>
              <a:rPr lang="prs-AF" sz="2000" dirty="0"/>
              <a:t>در کل)</a:t>
            </a:r>
            <a:endParaRPr lang="en-US" sz="2000" dirty="0"/>
          </a:p>
          <a:p>
            <a:pPr marL="638175" indent="-336947" algn="just" rtl="1">
              <a:buFont typeface="+mj-lt"/>
              <a:buAutoNum type="romanUcPeriod"/>
            </a:pPr>
            <a:r>
              <a:rPr lang="fa-IR" sz="2000" b="1" dirty="0"/>
              <a:t>اهداف </a:t>
            </a:r>
            <a:r>
              <a:rPr lang="en-US" sz="2000" b="1" dirty="0"/>
              <a:t>SMART)</a:t>
            </a:r>
            <a:r>
              <a:rPr lang="prs-AF" sz="2000" b="1" dirty="0"/>
              <a:t>)</a:t>
            </a:r>
          </a:p>
          <a:p>
            <a:pPr marL="638175" indent="-336947" algn="just" rtl="1">
              <a:buFont typeface="+mj-lt"/>
              <a:buAutoNum type="romanUcPeriod"/>
            </a:pPr>
            <a:r>
              <a:rPr lang="prs-AF" sz="2000" b="1" dirty="0"/>
              <a:t>روش</a:t>
            </a:r>
            <a:r>
              <a:rPr lang="en-US" sz="2000" b="1" dirty="0"/>
              <a:t> </a:t>
            </a:r>
            <a:r>
              <a:rPr lang="prs-AF" sz="2000" b="1" dirty="0"/>
              <a:t> (</a:t>
            </a:r>
            <a:r>
              <a:rPr lang="fa-IR" sz="2000" dirty="0"/>
              <a:t>چی گونه </a:t>
            </a:r>
            <a:r>
              <a:rPr lang="en-CA" sz="2000" dirty="0"/>
              <a:t>,</a:t>
            </a:r>
            <a:r>
              <a:rPr lang="fa-IR" sz="2000" dirty="0"/>
              <a:t>چی وقت </a:t>
            </a:r>
            <a:r>
              <a:rPr lang="en-CA" sz="2000" dirty="0"/>
              <a:t>,</a:t>
            </a:r>
            <a:r>
              <a:rPr lang="fa-IR" sz="2000" dirty="0"/>
              <a:t>و چ</a:t>
            </a:r>
            <a:r>
              <a:rPr lang="prs-AF" sz="2000" dirty="0"/>
              <a:t>را)</a:t>
            </a:r>
            <a:endParaRPr lang="en-US" sz="2000" dirty="0"/>
          </a:p>
          <a:p>
            <a:pPr marL="638175" indent="-336947" algn="just" rtl="1">
              <a:buFont typeface="+mj-lt"/>
              <a:buAutoNum type="romanUcPeriod"/>
            </a:pPr>
            <a:r>
              <a:rPr lang="prs-AF" sz="2000" b="1" dirty="0"/>
              <a:t>تقسیم اوقات</a:t>
            </a:r>
            <a:r>
              <a:rPr lang="fa-IR" sz="2000" b="1" dirty="0"/>
              <a:t>(زمان بندی)</a:t>
            </a:r>
            <a:endParaRPr lang="prs-AF" sz="2000" b="1" dirty="0"/>
          </a:p>
          <a:p>
            <a:pPr marL="638175" indent="-336947" algn="just" rtl="1">
              <a:buFont typeface="+mj-lt"/>
              <a:buAutoNum type="romanUcPeriod"/>
            </a:pPr>
            <a:r>
              <a:rPr lang="fa-IR" sz="2000" b="1" dirty="0"/>
              <a:t>کار</a:t>
            </a:r>
            <a:r>
              <a:rPr lang="prs-AF" sz="2000" b="1" dirty="0"/>
              <a:t>مندان </a:t>
            </a:r>
            <a:r>
              <a:rPr lang="fa-IR" sz="2000" b="1" dirty="0"/>
              <a:t> (اداری)</a:t>
            </a:r>
            <a:endParaRPr lang="prs-AF" sz="2000" b="1" dirty="0"/>
          </a:p>
          <a:p>
            <a:pPr marL="638175" indent="-336947" algn="just" rtl="1">
              <a:buFont typeface="+mj-lt"/>
              <a:buAutoNum type="romanUcPeriod"/>
            </a:pPr>
            <a:r>
              <a:rPr lang="fa-IR" sz="2000" b="1" dirty="0">
                <a:latin typeface="Times New Roman" panose="02020603050405020304" pitchFamily="18" charset="0"/>
                <a:cs typeface="Times New Roman" panose="02020603050405020304" pitchFamily="18" charset="0"/>
              </a:rPr>
              <a:t>همکاری (کار تیمی)</a:t>
            </a:r>
            <a:endParaRPr lang="prs-AF" sz="2000" b="1" dirty="0">
              <a:latin typeface="Times New Roman" panose="02020603050405020304" pitchFamily="18" charset="0"/>
              <a:cs typeface="Times New Roman" panose="02020603050405020304" pitchFamily="18" charset="0"/>
            </a:endParaRPr>
          </a:p>
          <a:p>
            <a:pPr marL="638175" indent="-336947" algn="just" rtl="1">
              <a:buFont typeface="+mj-lt"/>
              <a:buAutoNum type="romanUcPeriod"/>
            </a:pPr>
            <a:r>
              <a:rPr lang="fa-IR" sz="2000" b="1" dirty="0">
                <a:latin typeface="Times New Roman" panose="02020603050405020304" pitchFamily="18" charset="0"/>
                <a:cs typeface="Times New Roman" panose="02020603050405020304" pitchFamily="18" charset="0"/>
              </a:rPr>
              <a:t>قابلیت تکرار (دقیق)</a:t>
            </a:r>
          </a:p>
          <a:p>
            <a:pPr marL="638175" indent="-336947" algn="just" rtl="1">
              <a:buFont typeface="+mj-lt"/>
              <a:buAutoNum type="romanUcPeriod"/>
            </a:pPr>
            <a:r>
              <a:rPr lang="fa-IR" sz="2000" b="1" dirty="0">
                <a:latin typeface="Times New Roman" panose="02020603050405020304" pitchFamily="18" charset="0"/>
                <a:cs typeface="Times New Roman" panose="02020603050405020304" pitchFamily="18" charset="0"/>
              </a:rPr>
              <a:t> ارزشیابی (</a:t>
            </a:r>
            <a:r>
              <a:rPr lang="prs-AF" sz="2000" b="1" dirty="0">
                <a:latin typeface="Times New Roman" panose="02020603050405020304" pitchFamily="18" charset="0"/>
                <a:cs typeface="Times New Roman" panose="02020603050405020304" pitchFamily="18" charset="0"/>
              </a:rPr>
              <a:t>وسیله </a:t>
            </a:r>
            <a:r>
              <a:rPr lang="fa-IR" sz="2000" b="1" dirty="0">
                <a:latin typeface="Times New Roman" panose="02020603050405020304" pitchFamily="18" charset="0"/>
                <a:cs typeface="Times New Roman" panose="02020603050405020304" pitchFamily="18" charset="0"/>
              </a:rPr>
              <a:t>)</a:t>
            </a:r>
          </a:p>
          <a:p>
            <a:pPr marL="638175" indent="-336947" algn="just" rtl="1">
              <a:buFont typeface="+mj-lt"/>
              <a:buAutoNum type="romanUcPeriod"/>
            </a:pPr>
            <a:r>
              <a:rPr lang="fa-IR" sz="2000" b="1" dirty="0">
                <a:latin typeface="Times New Roman" panose="02020603050405020304" pitchFamily="18" charset="0"/>
                <a:cs typeface="Times New Roman" panose="02020603050405020304" pitchFamily="18" charset="0"/>
              </a:rPr>
              <a:t>پایداری (استفاده در آینده)</a:t>
            </a:r>
          </a:p>
          <a:p>
            <a:pPr marL="638175" indent="-336947" algn="just" rtl="1">
              <a:buFont typeface="+mj-lt"/>
              <a:buAutoNum type="romanUcPeriod"/>
            </a:pPr>
            <a:r>
              <a:rPr lang="fa-IR" sz="2000" b="1" dirty="0">
                <a:latin typeface="Times New Roman" panose="02020603050405020304" pitchFamily="18" charset="0"/>
                <a:cs typeface="Times New Roman" panose="02020603050405020304" pitchFamily="18" charset="0"/>
              </a:rPr>
              <a:t>بودجه (هزینه و منابع)</a:t>
            </a:r>
            <a:endParaRPr lang="en-US" sz="2000" dirty="0"/>
          </a:p>
        </p:txBody>
      </p:sp>
    </p:spTree>
    <p:extLst>
      <p:ext uri="{BB962C8B-B14F-4D97-AF65-F5344CB8AC3E}">
        <p14:creationId xmlns:p14="http://schemas.microsoft.com/office/powerpoint/2010/main" val="198783586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a:extLst>
              <a:ext uri="{FF2B5EF4-FFF2-40B4-BE49-F238E27FC236}">
                <a16:creationId xmlns:a16="http://schemas.microsoft.com/office/drawing/2014/main" id="{3CAF78D9-EDE0-E64C-568B-74B8E109783B}"/>
              </a:ext>
            </a:extLst>
          </p:cNvPr>
          <p:cNvSpPr>
            <a:spLocks noGrp="1"/>
          </p:cNvSpPr>
          <p:nvPr>
            <p:ph type="title"/>
          </p:nvPr>
        </p:nvSpPr>
        <p:spPr>
          <a:xfrm>
            <a:off x="457200" y="387350"/>
            <a:ext cx="8534400" cy="1136650"/>
          </a:xfrm>
        </p:spPr>
        <p:txBody>
          <a:bodyPr anchor="ctr">
            <a:normAutofit/>
          </a:bodyPr>
          <a:lstStyle/>
          <a:p>
            <a:pPr algn="ctr" rtl="1" eaLnBrk="1" hangingPunct="1"/>
            <a:r>
              <a:rPr lang="prs-AF" altLang="en-US" sz="3600" dirty="0">
                <a:solidFill>
                  <a:srgbClr val="006699"/>
                </a:solidFill>
              </a:rPr>
              <a:t>خواندن و تحلیل </a:t>
            </a:r>
            <a:r>
              <a:rPr lang="en-CA" altLang="en-US" sz="3600" dirty="0">
                <a:solidFill>
                  <a:srgbClr val="006699"/>
                </a:solidFill>
              </a:rPr>
              <a:t>RFP</a:t>
            </a:r>
            <a:endParaRPr lang="en-US" altLang="en-US" sz="3600" dirty="0">
              <a:solidFill>
                <a:srgbClr val="006699"/>
              </a:solidFill>
            </a:endParaRPr>
          </a:p>
        </p:txBody>
      </p:sp>
      <p:sp>
        <p:nvSpPr>
          <p:cNvPr id="4" name="Content Placeholder 2">
            <a:extLst>
              <a:ext uri="{FF2B5EF4-FFF2-40B4-BE49-F238E27FC236}">
                <a16:creationId xmlns:a16="http://schemas.microsoft.com/office/drawing/2014/main" id="{609D586E-57D6-F5DD-0533-87DE08F07418}"/>
              </a:ext>
            </a:extLst>
          </p:cNvPr>
          <p:cNvSpPr>
            <a:spLocks noGrp="1"/>
          </p:cNvSpPr>
          <p:nvPr>
            <p:ph idx="1"/>
          </p:nvPr>
        </p:nvSpPr>
        <p:spPr>
          <a:xfrm>
            <a:off x="526256" y="1676400"/>
            <a:ext cx="8396288" cy="4724400"/>
          </a:xfrm>
        </p:spPr>
        <p:txBody>
          <a:bodyPr>
            <a:normAutofit fontScale="47500" lnSpcReduction="20000"/>
          </a:bodyPr>
          <a:lstStyle/>
          <a:p>
            <a:pPr marL="0" indent="0">
              <a:buNone/>
            </a:pPr>
            <a:endParaRPr lang="en-GB" sz="2200" b="1" dirty="0"/>
          </a:p>
          <a:p>
            <a:pPr marL="0" indent="0" algn="r" rtl="1">
              <a:buNone/>
            </a:pPr>
            <a:r>
              <a:rPr lang="en-GB" sz="2200" b="1" dirty="0"/>
              <a:t>           </a:t>
            </a:r>
            <a:endParaRPr lang="en-GB" sz="2500" b="1" dirty="0"/>
          </a:p>
          <a:p>
            <a:pPr marL="0" indent="0" algn="r" rtl="1">
              <a:buNone/>
            </a:pPr>
            <a:r>
              <a:rPr lang="fa-IR" sz="2500" b="1" dirty="0"/>
              <a:t>چندین موارد کلیدی وجود دارد که باید در یک </a:t>
            </a:r>
            <a:r>
              <a:rPr lang="en-US" sz="2500" b="1" dirty="0"/>
              <a:t> </a:t>
            </a:r>
            <a:r>
              <a:rPr lang="en-GB" sz="2500" b="1" dirty="0"/>
              <a:t>RFP </a:t>
            </a:r>
            <a:r>
              <a:rPr lang="fa-IR" sz="2500" b="1" dirty="0"/>
              <a:t>قبل از اینکه</a:t>
            </a:r>
            <a:r>
              <a:rPr lang="en-CA" sz="2500" b="1" dirty="0"/>
              <a:t> </a:t>
            </a:r>
            <a:r>
              <a:rPr lang="prs-AF" sz="2500" b="1" dirty="0"/>
              <a:t>نهاد </a:t>
            </a:r>
            <a:r>
              <a:rPr lang="fa-IR" sz="2500" b="1" dirty="0"/>
              <a:t>شما یک پروپوزال </a:t>
            </a:r>
            <a:r>
              <a:rPr lang="prs-AF" sz="2500" b="1" dirty="0"/>
              <a:t> را </a:t>
            </a:r>
            <a:r>
              <a:rPr lang="fa-IR" sz="2500" b="1" dirty="0"/>
              <a:t>تهیه</a:t>
            </a:r>
            <a:r>
              <a:rPr lang="prs-AF" sz="2500" b="1" dirty="0"/>
              <a:t> می</a:t>
            </a:r>
            <a:r>
              <a:rPr lang="fa-IR" sz="2500" b="1" dirty="0"/>
              <a:t>کند، </a:t>
            </a:r>
            <a:r>
              <a:rPr lang="prs-AF" sz="2500" b="1" dirty="0"/>
              <a:t>آنها را در نظر داشته باشید که عبارتند از :</a:t>
            </a:r>
            <a:endParaRPr lang="fa-IR" sz="2500" b="1" dirty="0"/>
          </a:p>
          <a:p>
            <a:pPr indent="0" algn="r" rtl="1">
              <a:buNone/>
            </a:pPr>
            <a:r>
              <a:rPr lang="prs-AF" sz="2500" dirty="0"/>
              <a:t>آخرین فرصت:</a:t>
            </a:r>
          </a:p>
          <a:p>
            <a:pPr marL="777240" indent="-457200" algn="r" rtl="1">
              <a:buAutoNum type="arabicPeriod"/>
            </a:pPr>
            <a:r>
              <a:rPr lang="prs-AF" sz="2500" dirty="0"/>
              <a:t>مطمئن شوید که زمان کافی را  برای طراحی یا تغییر دادن یک مدل برنامه موجود با جزئیات  آن دارد. </a:t>
            </a:r>
          </a:p>
          <a:p>
            <a:pPr marL="777240" indent="-457200" algn="r" rtl="1">
              <a:buAutoNum type="arabicPeriod"/>
            </a:pPr>
            <a:r>
              <a:rPr lang="prs-AF" sz="2500" dirty="0"/>
              <a:t>اعلام کردن معلومات </a:t>
            </a:r>
            <a:r>
              <a:rPr lang="en-CA" sz="2500" dirty="0"/>
              <a:t>RFP </a:t>
            </a:r>
            <a:r>
              <a:rPr lang="prs-AF" sz="2500" dirty="0"/>
              <a:t>  نهاد :</a:t>
            </a:r>
          </a:p>
          <a:p>
            <a:pPr indent="0" algn="r" rtl="1">
              <a:buNone/>
            </a:pPr>
            <a:r>
              <a:rPr lang="prs-AF" sz="2500" dirty="0"/>
              <a:t>             درباره نهاد که </a:t>
            </a:r>
            <a:r>
              <a:rPr lang="en-US" sz="2500" dirty="0"/>
              <a:t>RFP</a:t>
            </a:r>
            <a:r>
              <a:rPr lang="prs-AF" sz="2500" dirty="0"/>
              <a:t> را اعلام کرده است بخوانید</a:t>
            </a:r>
          </a:p>
          <a:p>
            <a:pPr marL="777240" indent="-457200" algn="r" rtl="1">
              <a:buAutoNum type="arabicPlain" startAt="3"/>
            </a:pPr>
            <a:r>
              <a:rPr lang="prs-AF" sz="2500" dirty="0"/>
              <a:t>پیشنهاد</a:t>
            </a:r>
            <a:r>
              <a:rPr lang="en-US" sz="2500" dirty="0"/>
              <a:t> </a:t>
            </a:r>
            <a:r>
              <a:rPr lang="prs-AF" sz="2500" dirty="0"/>
              <a:t>را ارسال  کنید :</a:t>
            </a:r>
          </a:p>
          <a:p>
            <a:pPr indent="0" algn="r" rtl="1">
              <a:buNone/>
            </a:pPr>
            <a:r>
              <a:rPr lang="prs-AF" sz="2500" dirty="0"/>
              <a:t>         طریقه  ارائه پیشنهاد را بدانید . آیا نیاز به ارسال نسخه فیزیکی یا دیجیتالی دارید؟ یا هر دو  ؟   </a:t>
            </a:r>
          </a:p>
          <a:p>
            <a:pPr marL="777240" indent="-457200" algn="r" rtl="1">
              <a:buAutoNum type="arabicPeriod" startAt="4"/>
            </a:pPr>
            <a:r>
              <a:rPr lang="prs-AF" sz="2500" dirty="0"/>
              <a:t>معیارهای واجد شرایط بودن:</a:t>
            </a:r>
          </a:p>
          <a:p>
            <a:pPr indent="0" algn="r" rtl="1">
              <a:buNone/>
            </a:pPr>
            <a:r>
              <a:rPr lang="prs-AF" sz="2500" dirty="0"/>
              <a:t>          نهاد شما باید واجد شرایط  برای درخواست باشد. معیارهای واجد شرایط بودن می تواند شامل چندین عامل در مورد نهاد و/ یا هدف آن از جمله منطقه جغرافیایی باشد.</a:t>
            </a:r>
          </a:p>
          <a:p>
            <a:pPr marL="777240" indent="-457200" algn="r" rtl="1">
              <a:buAutoNum type="arabicPlain" startAt="5"/>
            </a:pPr>
            <a:r>
              <a:rPr lang="prs-AF" sz="2500" dirty="0"/>
              <a:t>هدف پروژه:</a:t>
            </a:r>
          </a:p>
          <a:p>
            <a:pPr indent="0" algn="r" rtl="1">
              <a:buNone/>
            </a:pPr>
            <a:r>
              <a:rPr lang="prs-AF" sz="2500" dirty="0"/>
              <a:t>                   مطمیین شوید که هدف مشخص شده در </a:t>
            </a:r>
            <a:r>
              <a:rPr lang="en-US" sz="2500" dirty="0"/>
              <a:t>RFP </a:t>
            </a:r>
            <a:r>
              <a:rPr lang="fa-IR" sz="2500" dirty="0"/>
              <a:t> </a:t>
            </a:r>
            <a:r>
              <a:rPr lang="prs-AF" sz="2500" dirty="0"/>
              <a:t>چیزی است که نهاد شما قبلاً برای کار روی آن برنامه ریزی کرده است یا می تواند در مدت زمان مورد نیاز برنامه ریزی و اجرا کند. </a:t>
            </a:r>
          </a:p>
          <a:p>
            <a:pPr marL="777240" indent="-457200" algn="r" rtl="1">
              <a:buAutoNum type="arabicPlain" startAt="6"/>
            </a:pPr>
            <a:r>
              <a:rPr lang="prs-AF" sz="2500" dirty="0"/>
              <a:t>مطابقت کردن  با نیازمندی ها  :  </a:t>
            </a:r>
          </a:p>
          <a:p>
            <a:pPr indent="0" algn="r" rtl="1">
              <a:buNone/>
            </a:pPr>
            <a:r>
              <a:rPr lang="prs-AF" sz="2500" dirty="0"/>
              <a:t>             معمولا </a:t>
            </a:r>
            <a:r>
              <a:rPr lang="en-US" sz="2500" dirty="0"/>
              <a:t>RFP </a:t>
            </a:r>
            <a:r>
              <a:rPr lang="prs-AF" sz="2500" dirty="0"/>
              <a:t>ها  شامل یک شرط مطابقت می شوند و مورد مانند  این را بیان می کنند: «برنده کمک ها باید حداقل 5 درصد از کل کمک مالی اعطا شده را ارائه دهند. وقتی که نشان می دهید که نیاز ها برآورده می شود، مطمئن شوید که این موضوع را به طور مفصل با دفتر مربوطه در سازمان خود  به اشتراک  گذاشتند . </a:t>
            </a:r>
          </a:p>
          <a:p>
            <a:pPr indent="0" algn="r" rtl="1">
              <a:buNone/>
            </a:pPr>
            <a:r>
              <a:rPr lang="en-CA" sz="2500" dirty="0">
                <a:solidFill>
                  <a:schemeClr val="accent4"/>
                </a:solidFill>
              </a:rPr>
              <a:t>7</a:t>
            </a:r>
            <a:r>
              <a:rPr lang="prs-AF" sz="2500" dirty="0">
                <a:solidFill>
                  <a:schemeClr val="accent4"/>
                </a:solidFill>
              </a:rPr>
              <a:t>       </a:t>
            </a:r>
            <a:r>
              <a:rPr lang="prs-AF" sz="2500" dirty="0"/>
              <a:t>فهرست سند ها ، نمایشگاه‌ها و سایر پیوست‌ها. </a:t>
            </a:r>
          </a:p>
          <a:p>
            <a:pPr indent="0" algn="r" rtl="1">
              <a:buNone/>
            </a:pPr>
            <a:r>
              <a:rPr lang="prs-AF" sz="2500" dirty="0"/>
              <a:t>        اسنادی را که باید به همراه پیشنهاد به صورت ضمیمیه  ارائه شود یادداشت کنید.   </a:t>
            </a:r>
            <a:r>
              <a:rPr lang="prs-AF" sz="2500" dirty="0">
                <a:solidFill>
                  <a:schemeClr val="accent4">
                    <a:lumMod val="75000"/>
                  </a:schemeClr>
                </a:solidFill>
              </a:rPr>
              <a:t>            </a:t>
            </a:r>
          </a:p>
        </p:txBody>
      </p:sp>
      <p:sp>
        <p:nvSpPr>
          <p:cNvPr id="3" name="Rectangle 2"/>
          <p:cNvSpPr>
            <a:spLocks noChangeArrowheads="1"/>
          </p:cNvSpPr>
          <p:nvPr/>
        </p:nvSpPr>
        <p:spPr bwMode="auto">
          <a:xfrm>
            <a:off x="83344" y="41665"/>
            <a:ext cx="8839200"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1828800" y="52138"/>
            <a:ext cx="520065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ctr" anchorCtr="0" compatLnSpc="1">
            <a:prstTxWarp prst="textNoShape">
              <a:avLst/>
            </a:prstTxWarp>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a:lstStyle>
          <a:p>
            <a:pPr algn="ctr">
              <a:defRPr/>
            </a:pPr>
            <a:r>
              <a:rPr lang="fa-IR" altLang="ko-KR" dirty="0">
                <a:solidFill>
                  <a:srgbClr val="5B9BD5">
                    <a:lumMod val="75000"/>
                  </a:srgbClr>
                </a:solidFill>
                <a:latin typeface="Times New Roman"/>
                <a:ea typeface="맑은 고딕" panose="020B0503020000020004" pitchFamily="34" charset="-127"/>
              </a:rPr>
              <a:t>اهداف و مقاصد</a:t>
            </a:r>
            <a:endParaRPr lang="en-US" altLang="ko-KR" dirty="0">
              <a:solidFill>
                <a:srgbClr val="5B9BD5">
                  <a:lumMod val="75000"/>
                </a:srgbClr>
              </a:solidFill>
              <a:latin typeface="Times New Roman"/>
              <a:ea typeface="맑은 고딕" panose="020B0503020000020004" pitchFamily="34" charset="-127"/>
            </a:endParaRPr>
          </a:p>
        </p:txBody>
      </p:sp>
      <p:sp>
        <p:nvSpPr>
          <p:cNvPr id="3" name="Rectangle 3"/>
          <p:cNvSpPr txBox="1">
            <a:spLocks noChangeArrowheads="1"/>
          </p:cNvSpPr>
          <p:nvPr/>
        </p:nvSpPr>
        <p:spPr bwMode="auto">
          <a:xfrm>
            <a:off x="1066800" y="1828800"/>
            <a:ext cx="6973707" cy="3292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lvl1pPr marL="342900" indent="-342900" algn="l" rtl="0" eaLnBrk="0" fontAlgn="base" hangingPunct="0">
              <a:spcBef>
                <a:spcPct val="20000"/>
              </a:spcBef>
              <a:spcAft>
                <a:spcPct val="0"/>
              </a:spcAft>
              <a:buClr>
                <a:srgbClr val="263774"/>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263774"/>
              </a:buClr>
              <a:buChar char="–"/>
              <a:defRPr sz="2800">
                <a:solidFill>
                  <a:schemeClr val="tx1"/>
                </a:solidFill>
                <a:latin typeface="+mn-lt"/>
              </a:defRPr>
            </a:lvl2pPr>
            <a:lvl3pPr marL="1085850" indent="-228600" algn="l" rtl="0" eaLnBrk="0" fontAlgn="base" hangingPunct="0">
              <a:spcBef>
                <a:spcPct val="20000"/>
              </a:spcBef>
              <a:spcAft>
                <a:spcPct val="0"/>
              </a:spcAft>
              <a:buClr>
                <a:srgbClr val="263774"/>
              </a:buClr>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fontAlgn="base">
              <a:spcBef>
                <a:spcPct val="20000"/>
              </a:spcBef>
              <a:spcAft>
                <a:spcPct val="0"/>
              </a:spcAft>
              <a:buChar char="»"/>
              <a:defRPr sz="2000">
                <a:solidFill>
                  <a:schemeClr val="tx1"/>
                </a:solidFill>
                <a:latin typeface="+mn-lt"/>
              </a:defRPr>
            </a:lvl6pPr>
            <a:lvl7pPr marL="2686050" indent="-228600" algn="l" rtl="0" fontAlgn="base">
              <a:spcBef>
                <a:spcPct val="20000"/>
              </a:spcBef>
              <a:spcAft>
                <a:spcPct val="0"/>
              </a:spcAft>
              <a:buChar char="»"/>
              <a:defRPr sz="2000">
                <a:solidFill>
                  <a:schemeClr val="tx1"/>
                </a:solidFill>
                <a:latin typeface="+mn-lt"/>
              </a:defRPr>
            </a:lvl7pPr>
            <a:lvl8pPr marL="3143250" indent="-228600" algn="l" rtl="0" fontAlgn="base">
              <a:spcBef>
                <a:spcPct val="20000"/>
              </a:spcBef>
              <a:spcAft>
                <a:spcPct val="0"/>
              </a:spcAft>
              <a:buChar char="»"/>
              <a:defRPr sz="2000">
                <a:solidFill>
                  <a:schemeClr val="tx1"/>
                </a:solidFill>
                <a:latin typeface="+mn-lt"/>
              </a:defRPr>
            </a:lvl8pPr>
            <a:lvl9pPr marL="3600450" indent="-228600" algn="l" rtl="0" fontAlgn="base">
              <a:spcBef>
                <a:spcPct val="20000"/>
              </a:spcBef>
              <a:spcAft>
                <a:spcPct val="0"/>
              </a:spcAft>
              <a:buChar char="»"/>
              <a:defRPr sz="2000">
                <a:solidFill>
                  <a:schemeClr val="tx1"/>
                </a:solidFill>
                <a:latin typeface="+mn-lt"/>
              </a:defRPr>
            </a:lvl9pPr>
          </a:lstStyle>
          <a:p>
            <a:pPr algn="just" eaLnBrk="1" hangingPunct="1">
              <a:lnSpc>
                <a:spcPct val="80000"/>
              </a:lnSpc>
              <a:buFont typeface="Wingdings 2" panose="05020102010507070707" pitchFamily="18" charset="2"/>
              <a:buNone/>
              <a:defRPr/>
            </a:pPr>
            <a:r>
              <a:rPr lang="en-US" altLang="en-US" sz="2400" b="1" kern="0" dirty="0">
                <a:solidFill>
                  <a:prstClr val="black"/>
                </a:solidFill>
                <a:latin typeface="Times New Roman"/>
              </a:rPr>
              <a:t>	</a:t>
            </a:r>
            <a:endParaRPr lang="en-US" altLang="en-US" sz="2400" kern="0" dirty="0">
              <a:solidFill>
                <a:prstClr val="black"/>
              </a:solidFill>
              <a:latin typeface="Times New Roman"/>
            </a:endParaRPr>
          </a:p>
          <a:p>
            <a:pPr algn="just" rtl="1" eaLnBrk="1" hangingPunct="1">
              <a:lnSpc>
                <a:spcPct val="150000"/>
              </a:lnSpc>
              <a:defRPr/>
            </a:pPr>
            <a:r>
              <a:rPr lang="fa-IR" altLang="en-US" sz="2400" kern="0" dirty="0">
                <a:solidFill>
                  <a:prstClr val="black"/>
                </a:solidFill>
                <a:latin typeface="Times New Roman"/>
              </a:rPr>
              <a:t>هدف</a:t>
            </a:r>
            <a:r>
              <a:rPr lang="prs-AF" altLang="en-US" sz="2400" kern="0" dirty="0">
                <a:solidFill>
                  <a:prstClr val="black"/>
                </a:solidFill>
                <a:latin typeface="Times New Roman"/>
              </a:rPr>
              <a:t> چیزی موجودی و عمومی است اما پروژه مشخص و واضح تر است و میتوان آنرا در مدت کوتاه دست یافتنی دانست.</a:t>
            </a:r>
            <a:endParaRPr lang="en-US" altLang="en-US" sz="2400" kern="0" dirty="0">
              <a:solidFill>
                <a:prstClr val="black"/>
              </a:solidFill>
              <a:latin typeface="Times New Roman"/>
            </a:endParaRPr>
          </a:p>
          <a:p>
            <a:pPr algn="just" rtl="1" eaLnBrk="1" hangingPunct="1">
              <a:lnSpc>
                <a:spcPct val="150000"/>
              </a:lnSpc>
              <a:defRPr/>
            </a:pPr>
            <a:r>
              <a:rPr lang="fa-IR" altLang="en-US" sz="2400" b="1" kern="0" dirty="0">
                <a:solidFill>
                  <a:prstClr val="black"/>
                </a:solidFill>
                <a:latin typeface="Times New Roman"/>
              </a:rPr>
              <a:t>اهداف، نتایج قابل اندازه گیری برنامه هستند.</a:t>
            </a:r>
            <a:r>
              <a:rPr lang="fa-IR" altLang="en-US" sz="2400" kern="0" dirty="0">
                <a:solidFill>
                  <a:prstClr val="black"/>
                </a:solidFill>
                <a:latin typeface="Times New Roman"/>
              </a:rPr>
              <a:t> آنها روش های شما را تعریف می کنند. اهداف شما باید </a:t>
            </a:r>
            <a:r>
              <a:rPr lang="prs-AF" altLang="en-US" sz="2400" kern="0" dirty="0">
                <a:solidFill>
                  <a:prstClr val="black"/>
                </a:solidFill>
                <a:latin typeface="Times New Roman"/>
              </a:rPr>
              <a:t>هوشمند</a:t>
            </a:r>
            <a:r>
              <a:rPr lang="en-US" altLang="en-US" sz="2400" kern="0" dirty="0">
                <a:solidFill>
                  <a:prstClr val="black"/>
                </a:solidFill>
                <a:latin typeface="Times New Roman"/>
              </a:rPr>
              <a:t> </a:t>
            </a:r>
            <a:r>
              <a:rPr lang="fa-IR" altLang="en-US" sz="2400" kern="0" dirty="0">
                <a:solidFill>
                  <a:prstClr val="black"/>
                </a:solidFill>
                <a:latin typeface="Times New Roman"/>
              </a:rPr>
              <a:t>باشد</a:t>
            </a:r>
            <a:endParaRPr lang="en-US" altLang="en-US" sz="2400" kern="0" dirty="0">
              <a:solidFill>
                <a:prstClr val="black"/>
              </a:solidFill>
              <a:latin typeface="Times New Roman"/>
            </a:endParaRPr>
          </a:p>
          <a:p>
            <a:pPr algn="just" eaLnBrk="1" hangingPunct="1">
              <a:lnSpc>
                <a:spcPct val="80000"/>
              </a:lnSpc>
              <a:defRPr/>
            </a:pPr>
            <a:endParaRPr lang="en-US" altLang="en-US" sz="2400" kern="0" dirty="0">
              <a:solidFill>
                <a:prstClr val="black"/>
              </a:solidFill>
              <a:latin typeface="Times New Roman"/>
            </a:endParaRPr>
          </a:p>
          <a:p>
            <a:pPr algn="just" eaLnBrk="1" hangingPunct="1">
              <a:lnSpc>
                <a:spcPct val="80000"/>
              </a:lnSpc>
              <a:defRPr/>
            </a:pPr>
            <a:endParaRPr lang="en-US" altLang="en-US" sz="2400" kern="0" dirty="0">
              <a:solidFill>
                <a:prstClr val="black"/>
              </a:solidFill>
              <a:latin typeface="Times New Roman"/>
            </a:endParaRPr>
          </a:p>
        </p:txBody>
      </p:sp>
    </p:spTree>
    <p:extLst>
      <p:ext uri="{BB962C8B-B14F-4D97-AF65-F5344CB8AC3E}">
        <p14:creationId xmlns:p14="http://schemas.microsoft.com/office/powerpoint/2010/main" val="19504015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741FFAFF-2CD0-C26C-1901-370E02163FA3}"/>
              </a:ext>
            </a:extLst>
          </p:cNvPr>
          <p:cNvSpPr>
            <a:spLocks noGrp="1"/>
          </p:cNvSpPr>
          <p:nvPr>
            <p:ph type="title"/>
          </p:nvPr>
        </p:nvSpPr>
        <p:spPr/>
        <p:txBody>
          <a:bodyPr/>
          <a:lstStyle/>
          <a:p>
            <a:pPr algn="ctr"/>
            <a:r>
              <a:rPr lang="fa-IR" altLang="en-US" sz="4000" b="1" dirty="0">
                <a:solidFill>
                  <a:srgbClr val="006699"/>
                </a:solidFill>
              </a:rPr>
              <a:t>اهداف هوشمند</a:t>
            </a:r>
            <a:endParaRPr lang="en-US" altLang="en-US" sz="4000" b="1" dirty="0">
              <a:solidFill>
                <a:srgbClr val="006699"/>
              </a:solidFill>
            </a:endParaRPr>
          </a:p>
        </p:txBody>
      </p:sp>
      <p:sp>
        <p:nvSpPr>
          <p:cNvPr id="43011" name="Content Placeholder 2">
            <a:extLst>
              <a:ext uri="{FF2B5EF4-FFF2-40B4-BE49-F238E27FC236}">
                <a16:creationId xmlns:a16="http://schemas.microsoft.com/office/drawing/2014/main" id="{C2752B72-CC37-5D5F-BC19-649C098E79D5}"/>
              </a:ext>
            </a:extLst>
          </p:cNvPr>
          <p:cNvSpPr>
            <a:spLocks noGrp="1"/>
          </p:cNvSpPr>
          <p:nvPr>
            <p:ph idx="1"/>
          </p:nvPr>
        </p:nvSpPr>
        <p:spPr>
          <a:xfrm>
            <a:off x="539496" y="1905000"/>
            <a:ext cx="8226552" cy="4495800"/>
          </a:xfrm>
        </p:spPr>
        <p:txBody>
          <a:bodyPr>
            <a:normAutofit lnSpcReduction="10000"/>
          </a:bodyPr>
          <a:lstStyle/>
          <a:p>
            <a:pPr marL="0" indent="0" algn="just" rtl="1" fontAlgn="base">
              <a:lnSpc>
                <a:spcPct val="150000"/>
              </a:lnSpc>
              <a:spcBef>
                <a:spcPct val="20000"/>
              </a:spcBef>
              <a:spcAft>
                <a:spcPct val="0"/>
              </a:spcAft>
              <a:buClr>
                <a:srgbClr val="263774"/>
              </a:buClr>
              <a:buNone/>
              <a:defRPr/>
            </a:pPr>
            <a:r>
              <a:rPr lang="en-US" altLang="en-US" sz="2400" kern="0" dirty="0">
                <a:solidFill>
                  <a:prstClr val="black"/>
                </a:solidFill>
                <a:latin typeface="Times New Roman"/>
              </a:rPr>
              <a:t>SMART </a:t>
            </a:r>
            <a:r>
              <a:rPr lang="fa-IR" altLang="en-US" sz="2400" kern="0" dirty="0">
                <a:solidFill>
                  <a:prstClr val="black"/>
                </a:solidFill>
                <a:latin typeface="Times New Roman"/>
              </a:rPr>
              <a:t>مخفف رایجی است که به طور گسترده استفاده می شود، اگرچه معنای حروف مورد استفاده گاهی اوقات متفاوت است</a:t>
            </a:r>
            <a:r>
              <a:rPr lang="en-US" altLang="en-US" sz="2400" kern="0" dirty="0">
                <a:solidFill>
                  <a:prstClr val="black"/>
                </a:solidFill>
                <a:latin typeface="Times New Roman"/>
              </a:rPr>
              <a:t>. </a:t>
            </a:r>
          </a:p>
          <a:p>
            <a:pPr marL="576263" indent="-401638" algn="just" rtl="1" fontAlgn="base">
              <a:lnSpc>
                <a:spcPct val="150000"/>
              </a:lnSpc>
              <a:spcBef>
                <a:spcPct val="20000"/>
              </a:spcBef>
              <a:spcAft>
                <a:spcPct val="0"/>
              </a:spcAft>
              <a:buClr>
                <a:srgbClr val="263774"/>
              </a:buClr>
              <a:buFont typeface="Wingdings" panose="05000000000000000000" pitchFamily="2" charset="2"/>
              <a:buChar char="§"/>
              <a:defRPr/>
            </a:pPr>
            <a:r>
              <a:rPr lang="fa-IR" altLang="en-US" sz="2400" kern="0" dirty="0">
                <a:solidFill>
                  <a:prstClr val="black"/>
                </a:solidFill>
                <a:latin typeface="Times New Roman"/>
              </a:rPr>
              <a:t>بنابراین</a:t>
            </a:r>
            <a:r>
              <a:rPr lang="en-US" altLang="en-US" sz="2400" kern="0" dirty="0">
                <a:solidFill>
                  <a:prstClr val="black"/>
                </a:solidFill>
                <a:latin typeface="Times New Roman"/>
              </a:rPr>
              <a:t>“A "</a:t>
            </a:r>
            <a:r>
              <a:rPr lang="prs-AF" altLang="en-US" sz="2400" kern="0" dirty="0">
                <a:solidFill>
                  <a:prstClr val="black"/>
                </a:solidFill>
                <a:latin typeface="Times New Roman"/>
              </a:rPr>
              <a:t> </a:t>
            </a:r>
            <a:r>
              <a:rPr lang="fa-IR" altLang="en-US" sz="2400" kern="0" dirty="0">
                <a:solidFill>
                  <a:prstClr val="black"/>
                </a:solidFill>
                <a:latin typeface="Times New Roman"/>
              </a:rPr>
              <a:t>گاهی اوقات به صورت مناسب، "</a:t>
            </a:r>
            <a:r>
              <a:rPr lang="en-US" altLang="en-US" sz="2400" kern="0" dirty="0">
                <a:solidFill>
                  <a:prstClr val="black"/>
                </a:solidFill>
                <a:latin typeface="Times New Roman"/>
              </a:rPr>
              <a:t>" R</a:t>
            </a:r>
            <a:r>
              <a:rPr lang="fa-IR" altLang="en-US" sz="2400" kern="0" dirty="0">
                <a:solidFill>
                  <a:prstClr val="black"/>
                </a:solidFill>
                <a:latin typeface="Times New Roman"/>
              </a:rPr>
              <a:t>واقع بینانه و غیره ظاهر می شود</a:t>
            </a:r>
            <a:r>
              <a:rPr lang="en-US" altLang="en-US" sz="2400" kern="0" dirty="0">
                <a:solidFill>
                  <a:prstClr val="black"/>
                </a:solidFill>
                <a:latin typeface="Times New Roman"/>
              </a:rPr>
              <a:t> </a:t>
            </a:r>
            <a:endParaRPr lang="prs-AF" altLang="en-US" sz="2400" kern="0" dirty="0">
              <a:solidFill>
                <a:prstClr val="black"/>
              </a:solidFill>
              <a:latin typeface="Times New Roman"/>
            </a:endParaRPr>
          </a:p>
          <a:p>
            <a:pPr marL="576263" indent="-401638" algn="just" rtl="1" fontAlgn="base">
              <a:lnSpc>
                <a:spcPct val="150000"/>
              </a:lnSpc>
              <a:spcBef>
                <a:spcPct val="20000"/>
              </a:spcBef>
              <a:spcAft>
                <a:spcPct val="0"/>
              </a:spcAft>
              <a:buClr>
                <a:srgbClr val="263774"/>
              </a:buClr>
              <a:buFont typeface="Wingdings" panose="05000000000000000000" pitchFamily="2" charset="2"/>
              <a:buChar char="§"/>
              <a:defRPr/>
            </a:pPr>
            <a:r>
              <a:rPr lang="fa-IR" altLang="en-US" sz="2400" kern="0" dirty="0">
                <a:solidFill>
                  <a:prstClr val="black"/>
                </a:solidFill>
                <a:latin typeface="Times New Roman"/>
              </a:rPr>
              <a:t>این معیارها ممکن است هم برای تعیین و هم برای ارزیابی استفاده شوند</a:t>
            </a:r>
            <a:endParaRPr lang="prs-AF" altLang="en-US" sz="2400" kern="0" dirty="0">
              <a:solidFill>
                <a:prstClr val="black"/>
              </a:solidFill>
              <a:latin typeface="Times New Roman"/>
            </a:endParaRPr>
          </a:p>
          <a:p>
            <a:pPr marL="174625" indent="0" algn="just" rtl="1" fontAlgn="base">
              <a:lnSpc>
                <a:spcPct val="150000"/>
              </a:lnSpc>
              <a:spcBef>
                <a:spcPct val="20000"/>
              </a:spcBef>
              <a:spcAft>
                <a:spcPct val="0"/>
              </a:spcAft>
              <a:buClr>
                <a:srgbClr val="263774"/>
              </a:buClr>
              <a:buNone/>
              <a:defRPr/>
            </a:pPr>
            <a:r>
              <a:rPr lang="fa-IR" altLang="en-US" sz="2400" kern="0" dirty="0">
                <a:solidFill>
                  <a:prstClr val="black"/>
                </a:solidFill>
                <a:latin typeface="Times New Roman"/>
              </a:rPr>
              <a:t>اهداف به عنوان یک</a:t>
            </a:r>
            <a:r>
              <a:rPr lang="en-US" altLang="en-US" sz="2400" kern="0" dirty="0">
                <a:solidFill>
                  <a:prstClr val="black"/>
                </a:solidFill>
                <a:latin typeface="Times New Roman"/>
              </a:rPr>
              <a:t> </a:t>
            </a:r>
            <a:r>
              <a:rPr lang="prs-AF" altLang="en-US" sz="2400" kern="0" dirty="0">
                <a:solidFill>
                  <a:prstClr val="black"/>
                </a:solidFill>
                <a:latin typeface="Times New Roman"/>
              </a:rPr>
              <a:t>چک</a:t>
            </a:r>
            <a:r>
              <a:rPr lang="fa-IR" altLang="en-US" sz="2400" kern="0" dirty="0">
                <a:solidFill>
                  <a:prstClr val="black"/>
                </a:solidFill>
                <a:latin typeface="Times New Roman"/>
              </a:rPr>
              <a:t> </a:t>
            </a:r>
            <a:r>
              <a:rPr lang="prs-AF" altLang="en-US" sz="2400" kern="0" dirty="0">
                <a:solidFill>
                  <a:prstClr val="black"/>
                </a:solidFill>
                <a:latin typeface="Times New Roman"/>
              </a:rPr>
              <a:t>لیست </a:t>
            </a:r>
            <a:r>
              <a:rPr lang="fa-IR" altLang="en-US" sz="2400" kern="0" dirty="0">
                <a:solidFill>
                  <a:prstClr val="black"/>
                </a:solidFill>
                <a:latin typeface="Times New Roman"/>
              </a:rPr>
              <a:t>برای اطمینان از کیفیت عمل می کند.</a:t>
            </a:r>
            <a:endParaRPr lang="prs-AF" altLang="en-US" sz="2400" kern="0" dirty="0">
              <a:solidFill>
                <a:prstClr val="black"/>
              </a:solidFill>
              <a:latin typeface="Times New Roman"/>
            </a:endParaRPr>
          </a:p>
          <a:p>
            <a:pPr marL="174625" indent="0" algn="just" rtl="1" fontAlgn="base">
              <a:lnSpc>
                <a:spcPct val="150000"/>
              </a:lnSpc>
              <a:spcBef>
                <a:spcPct val="20000"/>
              </a:spcBef>
              <a:spcAft>
                <a:spcPct val="0"/>
              </a:spcAft>
              <a:buClr>
                <a:srgbClr val="263774"/>
              </a:buClr>
              <a:buNone/>
              <a:defRPr/>
            </a:pPr>
            <a:r>
              <a:rPr lang="fa-IR" altLang="en-US" sz="2400" kern="0" dirty="0">
                <a:solidFill>
                  <a:prstClr val="black"/>
                </a:solidFill>
                <a:latin typeface="Times New Roman"/>
              </a:rPr>
              <a:t>معیارهای دیگری نیز ممکن است مورد استفاده قرار گیرد، از جمله شفاف</a:t>
            </a:r>
            <a:r>
              <a:rPr lang="prs-AF" altLang="en-US" sz="2400" kern="0" dirty="0">
                <a:solidFill>
                  <a:prstClr val="black"/>
                </a:solidFill>
                <a:latin typeface="Times New Roman"/>
              </a:rPr>
              <a:t>یت</a:t>
            </a:r>
            <a:r>
              <a:rPr lang="fa-IR" altLang="en-US" sz="2400" kern="0" dirty="0">
                <a:solidFill>
                  <a:prstClr val="black"/>
                </a:solidFill>
                <a:latin typeface="Times New Roman"/>
              </a:rPr>
              <a:t>، چالش برانگیز، متمرکز بر مشتری و غیره</a:t>
            </a:r>
            <a:endParaRPr lang="en-US" altLang="en-US" sz="2400" dirty="0"/>
          </a:p>
        </p:txBody>
      </p:sp>
    </p:spTree>
  </p:cSld>
  <p:clrMapOvr>
    <a:masterClrMapping/>
  </p:clrMapOvr>
  <p:transition spd="slow">
    <p:pull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id="{8B6F7200-A538-DDBE-0C45-D7BC9B1C79EE}"/>
              </a:ext>
            </a:extLst>
          </p:cNvPr>
          <p:cNvSpPr>
            <a:spLocks noGrp="1"/>
          </p:cNvSpPr>
          <p:nvPr>
            <p:ph type="title"/>
          </p:nvPr>
        </p:nvSpPr>
        <p:spPr/>
        <p:txBody>
          <a:bodyPr/>
          <a:lstStyle/>
          <a:p>
            <a:pPr algn="ctr"/>
            <a:r>
              <a:rPr lang="prs-AF" altLang="en-US" sz="4000" b="1" dirty="0">
                <a:solidFill>
                  <a:srgbClr val="006699"/>
                </a:solidFill>
              </a:rPr>
              <a:t>خاص</a:t>
            </a:r>
            <a:endParaRPr lang="en-US" altLang="en-US" sz="4000" b="1" dirty="0">
              <a:solidFill>
                <a:srgbClr val="006699"/>
              </a:solidFill>
            </a:endParaRPr>
          </a:p>
        </p:txBody>
      </p:sp>
      <p:sp>
        <p:nvSpPr>
          <p:cNvPr id="44035" name="Content Placeholder 2">
            <a:extLst>
              <a:ext uri="{FF2B5EF4-FFF2-40B4-BE49-F238E27FC236}">
                <a16:creationId xmlns:a16="http://schemas.microsoft.com/office/drawing/2014/main" id="{8805332E-496E-BCF0-DF60-D8A836EF28F1}"/>
              </a:ext>
            </a:extLst>
          </p:cNvPr>
          <p:cNvSpPr>
            <a:spLocks noGrp="1"/>
          </p:cNvSpPr>
          <p:nvPr>
            <p:ph idx="1"/>
          </p:nvPr>
        </p:nvSpPr>
        <p:spPr>
          <a:xfrm>
            <a:off x="612648" y="2057400"/>
            <a:ext cx="8153400" cy="4495800"/>
          </a:xfrm>
        </p:spPr>
        <p:txBody>
          <a:bodyPr>
            <a:normAutofit/>
          </a:bodyPr>
          <a:lstStyle/>
          <a:p>
            <a:pPr marL="576263" indent="-401638" algn="just" rtl="1" fontAlgn="base">
              <a:lnSpc>
                <a:spcPct val="150000"/>
              </a:lnSpc>
              <a:spcBef>
                <a:spcPct val="20000"/>
              </a:spcBef>
              <a:spcAft>
                <a:spcPct val="0"/>
              </a:spcAft>
              <a:buClr>
                <a:srgbClr val="263774"/>
              </a:buClr>
              <a:buFont typeface="Wingdings" panose="05000000000000000000" pitchFamily="2" charset="2"/>
              <a:buChar char="§"/>
              <a:defRPr/>
            </a:pPr>
            <a:r>
              <a:rPr lang="prs-AF" altLang="en-US" sz="2400" kern="0" dirty="0">
                <a:solidFill>
                  <a:prstClr val="black"/>
                </a:solidFill>
                <a:latin typeface="Times New Roman"/>
              </a:rPr>
              <a:t>ا</a:t>
            </a:r>
            <a:r>
              <a:rPr lang="fa-IR" altLang="en-US" sz="2400" kern="0" dirty="0">
                <a:solidFill>
                  <a:prstClr val="black"/>
                </a:solidFill>
                <a:latin typeface="Times New Roman"/>
              </a:rPr>
              <a:t>هداف خاص</a:t>
            </a:r>
            <a:r>
              <a:rPr lang="prs-AF" altLang="en-US" sz="2400" kern="0" dirty="0">
                <a:solidFill>
                  <a:prstClr val="black"/>
                </a:solidFill>
                <a:latin typeface="Times New Roman"/>
              </a:rPr>
              <a:t> و </a:t>
            </a:r>
            <a:r>
              <a:rPr lang="fa-IR" altLang="en-US" sz="2400" kern="0" dirty="0">
                <a:solidFill>
                  <a:prstClr val="black"/>
                </a:solidFill>
                <a:latin typeface="Times New Roman"/>
              </a:rPr>
              <a:t> روشن به خوبی تعریف شده است.</a:t>
            </a:r>
            <a:endParaRPr lang="prs-AF" altLang="en-US" sz="2400" kern="0" dirty="0">
              <a:solidFill>
                <a:prstClr val="black"/>
              </a:solidFill>
              <a:latin typeface="Times New Roman"/>
            </a:endParaRPr>
          </a:p>
          <a:p>
            <a:pPr marL="576263" indent="-401638" algn="just" rtl="1" fontAlgn="base">
              <a:lnSpc>
                <a:spcPct val="150000"/>
              </a:lnSpc>
              <a:spcBef>
                <a:spcPct val="20000"/>
              </a:spcBef>
              <a:spcAft>
                <a:spcPct val="0"/>
              </a:spcAft>
              <a:buClr>
                <a:srgbClr val="263774"/>
              </a:buClr>
              <a:buFont typeface="Wingdings" panose="05000000000000000000" pitchFamily="2" charset="2"/>
              <a:buChar char="§"/>
              <a:defRPr/>
            </a:pPr>
            <a:r>
              <a:rPr lang="prs-AF" altLang="en-US" sz="2400" kern="0" dirty="0">
                <a:solidFill>
                  <a:prstClr val="black"/>
                </a:solidFill>
                <a:latin typeface="Times New Roman"/>
              </a:rPr>
              <a:t>عملکرد کننده</a:t>
            </a:r>
            <a:r>
              <a:rPr lang="fa-IR" altLang="en-US" sz="2400" kern="0" dirty="0">
                <a:solidFill>
                  <a:prstClr val="black"/>
                </a:solidFill>
                <a:latin typeface="Times New Roman"/>
              </a:rPr>
              <a:t> می داند که چه چیزی مورد انتظار ا</a:t>
            </a:r>
            <a:r>
              <a:rPr lang="prs-AF" altLang="en-US" sz="2400" kern="0" dirty="0">
                <a:solidFill>
                  <a:prstClr val="black"/>
                </a:solidFill>
                <a:latin typeface="Times New Roman"/>
              </a:rPr>
              <a:t>ست</a:t>
            </a:r>
            <a:r>
              <a:rPr lang="fa-IR" altLang="en-US" sz="2400" kern="0" dirty="0">
                <a:solidFill>
                  <a:prstClr val="black"/>
                </a:solidFill>
                <a:latin typeface="Times New Roman"/>
              </a:rPr>
              <a:t> و مدیر می تواند عملکرد واقعی را در برابر اهداف خاص نظارت و ارزیابی کند</a:t>
            </a:r>
            <a:r>
              <a:rPr lang="en-US" altLang="en-US" sz="2400" kern="0" dirty="0">
                <a:solidFill>
                  <a:prstClr val="black"/>
                </a:solidFill>
                <a:latin typeface="Times New Roman"/>
              </a:rPr>
              <a:t>.</a:t>
            </a:r>
          </a:p>
          <a:p>
            <a:pPr marL="576263" indent="-401638" algn="just" rtl="1" fontAlgn="base">
              <a:lnSpc>
                <a:spcPct val="150000"/>
              </a:lnSpc>
              <a:spcBef>
                <a:spcPct val="20000"/>
              </a:spcBef>
              <a:spcAft>
                <a:spcPct val="0"/>
              </a:spcAft>
              <a:buClr>
                <a:srgbClr val="263774"/>
              </a:buClr>
              <a:buFont typeface="Wingdings" panose="05000000000000000000" pitchFamily="2" charset="2"/>
              <a:buChar char="§"/>
              <a:defRPr/>
            </a:pPr>
            <a:r>
              <a:rPr lang="fa-IR" altLang="en-US" sz="2400" kern="0" dirty="0">
                <a:solidFill>
                  <a:prstClr val="black"/>
                </a:solidFill>
                <a:latin typeface="Times New Roman"/>
              </a:rPr>
              <a:t>اهداف خاص ممکن است شامل یک </a:t>
            </a:r>
            <a:r>
              <a:rPr lang="prs-AF" altLang="en-US" sz="2400" kern="0" dirty="0">
                <a:solidFill>
                  <a:prstClr val="black"/>
                </a:solidFill>
                <a:latin typeface="Times New Roman"/>
              </a:rPr>
              <a:t>توضیحات دقیق</a:t>
            </a:r>
            <a:r>
              <a:rPr lang="fa-IR" altLang="en-US" sz="2400" kern="0" dirty="0">
                <a:solidFill>
                  <a:prstClr val="black"/>
                </a:solidFill>
                <a:latin typeface="Times New Roman"/>
              </a:rPr>
              <a:t> </a:t>
            </a:r>
            <a:r>
              <a:rPr lang="prs-AF" altLang="en-US" sz="2400" kern="0" dirty="0">
                <a:solidFill>
                  <a:prstClr val="black"/>
                </a:solidFill>
                <a:latin typeface="Times New Roman"/>
              </a:rPr>
              <a:t>در مورد آنچه در آن ها شامل نشده باشند باشد.</a:t>
            </a:r>
            <a:r>
              <a:rPr lang="en-US" altLang="en-US" sz="2400" kern="0" dirty="0">
                <a:solidFill>
                  <a:prstClr val="black"/>
                </a:solidFill>
                <a:latin typeface="Times New Roman"/>
              </a:rPr>
              <a:t>.</a:t>
            </a:r>
          </a:p>
          <a:p>
            <a:pPr algn="just"/>
            <a:endParaRPr lang="en-US" altLang="en-US" sz="2400" dirty="0"/>
          </a:p>
        </p:txBody>
      </p:sp>
    </p:spTree>
  </p:cSld>
  <p:clrMapOvr>
    <a:masterClrMapping/>
  </p:clrMapOvr>
  <p:transition spd="slow">
    <p:pull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a:extLst>
              <a:ext uri="{FF2B5EF4-FFF2-40B4-BE49-F238E27FC236}">
                <a16:creationId xmlns:a16="http://schemas.microsoft.com/office/drawing/2014/main" id="{649D0E19-A9C6-5FF3-8F72-924AEFCFA672}"/>
              </a:ext>
            </a:extLst>
          </p:cNvPr>
          <p:cNvSpPr>
            <a:spLocks noGrp="1"/>
          </p:cNvSpPr>
          <p:nvPr>
            <p:ph type="title"/>
          </p:nvPr>
        </p:nvSpPr>
        <p:spPr/>
        <p:txBody>
          <a:bodyPr/>
          <a:lstStyle/>
          <a:p>
            <a:pPr algn="ctr"/>
            <a:r>
              <a:rPr lang="fa-IR" altLang="en-US" sz="4000" dirty="0">
                <a:solidFill>
                  <a:srgbClr val="006699"/>
                </a:solidFill>
              </a:rPr>
              <a:t>قاب</a:t>
            </a:r>
            <a:r>
              <a:rPr lang="prs-AF" altLang="en-US" sz="4000" dirty="0">
                <a:solidFill>
                  <a:srgbClr val="006699"/>
                </a:solidFill>
              </a:rPr>
              <a:t>لیت </a:t>
            </a:r>
            <a:r>
              <a:rPr lang="fa-IR" altLang="en-US" sz="4000" dirty="0">
                <a:solidFill>
                  <a:srgbClr val="006699"/>
                </a:solidFill>
              </a:rPr>
              <a:t> اندازه گیری</a:t>
            </a:r>
          </a:p>
        </p:txBody>
      </p:sp>
      <p:sp>
        <p:nvSpPr>
          <p:cNvPr id="45059" name="Content Placeholder 2">
            <a:extLst>
              <a:ext uri="{FF2B5EF4-FFF2-40B4-BE49-F238E27FC236}">
                <a16:creationId xmlns:a16="http://schemas.microsoft.com/office/drawing/2014/main" id="{86F560F3-2C0F-D856-E629-8F73E3CC4B88}"/>
              </a:ext>
            </a:extLst>
          </p:cNvPr>
          <p:cNvSpPr>
            <a:spLocks noGrp="1"/>
          </p:cNvSpPr>
          <p:nvPr>
            <p:ph idx="1"/>
          </p:nvPr>
        </p:nvSpPr>
        <p:spPr>
          <a:xfrm>
            <a:off x="457200" y="1447800"/>
            <a:ext cx="7772400" cy="4846638"/>
          </a:xfrm>
        </p:spPr>
        <p:txBody>
          <a:bodyPr/>
          <a:lstStyle/>
          <a:p>
            <a:pPr algn="just"/>
            <a:endParaRPr lang="en-US" altLang="en-US" sz="2400" dirty="0"/>
          </a:p>
          <a:p>
            <a:pPr algn="just" rtl="1"/>
            <a:r>
              <a:rPr lang="fa-IR" altLang="en-US" sz="2400" kern="0" dirty="0">
                <a:solidFill>
                  <a:prstClr val="black"/>
                </a:solidFill>
                <a:latin typeface="Times New Roman"/>
              </a:rPr>
              <a:t>پیشرفت به س</a:t>
            </a:r>
            <a:r>
              <a:rPr lang="prs-AF" altLang="en-US" sz="2400" kern="0" dirty="0">
                <a:solidFill>
                  <a:prstClr val="black"/>
                </a:solidFill>
                <a:latin typeface="Times New Roman"/>
              </a:rPr>
              <a:t>وی</a:t>
            </a:r>
            <a:r>
              <a:rPr lang="fa-IR" altLang="en-US" sz="2400" kern="0" dirty="0">
                <a:solidFill>
                  <a:prstClr val="black"/>
                </a:solidFill>
                <a:latin typeface="Times New Roman"/>
              </a:rPr>
              <a:t> اهداف نیاز به نظارت دارد در حالی که کار در حال انجام است.</a:t>
            </a:r>
            <a:endParaRPr lang="prs-AF" altLang="en-US" sz="2400" kern="0" dirty="0">
              <a:solidFill>
                <a:prstClr val="black"/>
              </a:solidFill>
              <a:latin typeface="Times New Roman"/>
            </a:endParaRPr>
          </a:p>
          <a:p>
            <a:pPr algn="just" rtl="1"/>
            <a:r>
              <a:rPr lang="fa-IR" altLang="en-US" sz="2400" kern="0" dirty="0">
                <a:solidFill>
                  <a:prstClr val="black"/>
                </a:solidFill>
                <a:latin typeface="Times New Roman"/>
              </a:rPr>
              <a:t>یک هدف قابل اندازه گیری به این هدف می رسد.</a:t>
            </a:r>
            <a:endParaRPr lang="en-US" altLang="en-US" sz="2400" dirty="0"/>
          </a:p>
        </p:txBody>
      </p:sp>
      <p:pic>
        <p:nvPicPr>
          <p:cNvPr id="37893" name="Picture 5">
            <a:extLst>
              <a:ext uri="{FF2B5EF4-FFF2-40B4-BE49-F238E27FC236}">
                <a16:creationId xmlns:a16="http://schemas.microsoft.com/office/drawing/2014/main" id="{D2516ED9-C12B-DA6F-CBC5-D8F5EE7484C4}"/>
              </a:ext>
            </a:extLst>
          </p:cNvPr>
          <p:cNvPicPr>
            <a:picLocks noChangeAspect="1" noChangeArrowheads="1"/>
          </p:cNvPicPr>
          <p:nvPr/>
        </p:nvPicPr>
        <p:blipFill>
          <a:blip r:embed="rId2" cstate="print"/>
          <a:srcRect/>
          <a:stretch>
            <a:fillRect/>
          </a:stretch>
        </p:blipFill>
        <p:spPr bwMode="auto">
          <a:xfrm>
            <a:off x="2362200" y="3505200"/>
            <a:ext cx="3733800" cy="3076575"/>
          </a:xfrm>
          <a:prstGeom prst="ellipse">
            <a:avLst/>
          </a:prstGeom>
          <a:ln>
            <a:noFill/>
          </a:ln>
          <a:effectLst>
            <a:softEdge rad="112500"/>
          </a:effectLst>
        </p:spPr>
      </p:pic>
    </p:spTree>
  </p:cSld>
  <p:clrMapOvr>
    <a:masterClrMapping/>
  </p:clrMapOvr>
  <p:transition spd="slow">
    <p:pull di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id="{4883F57D-88A4-31CA-00ED-4B320F764781}"/>
              </a:ext>
            </a:extLst>
          </p:cNvPr>
          <p:cNvSpPr>
            <a:spLocks noGrp="1"/>
          </p:cNvSpPr>
          <p:nvPr>
            <p:ph type="title"/>
          </p:nvPr>
        </p:nvSpPr>
        <p:spPr/>
        <p:txBody>
          <a:bodyPr/>
          <a:lstStyle/>
          <a:p>
            <a:pPr algn="ctr"/>
            <a:r>
              <a:rPr lang="prs-AF" altLang="en-US" sz="4000" dirty="0">
                <a:solidFill>
                  <a:srgbClr val="006699"/>
                </a:solidFill>
              </a:rPr>
              <a:t>دستاورد</a:t>
            </a:r>
            <a:endParaRPr lang="en-US" altLang="en-US" sz="4000" dirty="0">
              <a:solidFill>
                <a:srgbClr val="006699"/>
              </a:solidFill>
            </a:endParaRPr>
          </a:p>
        </p:txBody>
      </p:sp>
      <p:sp>
        <p:nvSpPr>
          <p:cNvPr id="46083" name="Content Placeholder 2">
            <a:extLst>
              <a:ext uri="{FF2B5EF4-FFF2-40B4-BE49-F238E27FC236}">
                <a16:creationId xmlns:a16="http://schemas.microsoft.com/office/drawing/2014/main" id="{1B665869-3D2D-E4D4-2A08-14DFEB803D2A}"/>
              </a:ext>
            </a:extLst>
          </p:cNvPr>
          <p:cNvSpPr>
            <a:spLocks noGrp="1"/>
          </p:cNvSpPr>
          <p:nvPr>
            <p:ph idx="1"/>
          </p:nvPr>
        </p:nvSpPr>
        <p:spPr>
          <a:xfrm>
            <a:off x="457200" y="1981200"/>
            <a:ext cx="8153400" cy="4495800"/>
          </a:xfrm>
        </p:spPr>
        <p:txBody>
          <a:bodyPr/>
          <a:lstStyle/>
          <a:p>
            <a:pPr algn="just" rtl="1"/>
            <a:r>
              <a:rPr lang="fa-IR" altLang="en-US" sz="2400" kern="0" dirty="0">
                <a:solidFill>
                  <a:prstClr val="black"/>
                </a:solidFill>
                <a:latin typeface="Times New Roman"/>
              </a:rPr>
              <a:t>اهداف قابل دستیابی تضمین می کند که همه چیز </a:t>
            </a:r>
            <a:r>
              <a:rPr lang="prs-AF" altLang="en-US" sz="2400" kern="0" dirty="0">
                <a:solidFill>
                  <a:prstClr val="black"/>
                </a:solidFill>
                <a:latin typeface="Times New Roman"/>
              </a:rPr>
              <a:t>به قسمی </a:t>
            </a:r>
            <a:r>
              <a:rPr lang="fa-IR" altLang="en-US" sz="2400" kern="0" dirty="0">
                <a:solidFill>
                  <a:prstClr val="black"/>
                </a:solidFill>
                <a:latin typeface="Times New Roman"/>
              </a:rPr>
              <a:t>است </a:t>
            </a:r>
            <a:r>
              <a:rPr lang="prs-AF" altLang="en-US" sz="2400" kern="0" dirty="0">
                <a:solidFill>
                  <a:prstClr val="black"/>
                </a:solidFill>
                <a:latin typeface="Times New Roman"/>
              </a:rPr>
              <a:t>که</a:t>
            </a:r>
            <a:r>
              <a:rPr lang="fa-IR" altLang="en-US" sz="2400" kern="0" dirty="0">
                <a:solidFill>
                  <a:prstClr val="black"/>
                </a:solidFill>
                <a:latin typeface="Times New Roman"/>
              </a:rPr>
              <a:t> اگر</a:t>
            </a:r>
            <a:r>
              <a:rPr lang="prs-AF" altLang="en-US" sz="2400" kern="0" dirty="0">
                <a:solidFill>
                  <a:prstClr val="black"/>
                </a:solidFill>
                <a:latin typeface="Times New Roman"/>
              </a:rPr>
              <a:t>شخص </a:t>
            </a:r>
            <a:r>
              <a:rPr lang="fa-IR" altLang="en-US" sz="2400" kern="0" dirty="0">
                <a:solidFill>
                  <a:prstClr val="black"/>
                </a:solidFill>
                <a:latin typeface="Times New Roman"/>
              </a:rPr>
              <a:t>به اهداف نرسد نمی تواند به طور منطقی انگشت خود را به جای دیگری نشانه رود.</a:t>
            </a:r>
            <a:endParaRPr lang="prs-AF" altLang="en-US" sz="2400" kern="0" dirty="0">
              <a:solidFill>
                <a:prstClr val="black"/>
              </a:solidFill>
              <a:latin typeface="Times New Roman"/>
            </a:endParaRPr>
          </a:p>
          <a:p>
            <a:pPr algn="just" rtl="1"/>
            <a:r>
              <a:rPr lang="fa-IR" altLang="en-US" sz="2400" kern="0" dirty="0">
                <a:solidFill>
                  <a:prstClr val="black"/>
                </a:solidFill>
                <a:latin typeface="Times New Roman"/>
              </a:rPr>
              <a:t>اهداف ممکن است به دلیل موارد زیر دست نیافتنی شوند:</a:t>
            </a:r>
            <a:endParaRPr lang="prs-AF" altLang="en-US" sz="2400" kern="0" dirty="0">
              <a:solidFill>
                <a:prstClr val="black"/>
              </a:solidFill>
              <a:latin typeface="Times New Roman"/>
            </a:endParaRPr>
          </a:p>
          <a:p>
            <a:pPr algn="just" rtl="1"/>
            <a:r>
              <a:rPr lang="fa-IR" altLang="en-US" sz="2200" dirty="0">
                <a:solidFill>
                  <a:srgbClr val="863600"/>
                </a:solidFill>
              </a:rPr>
              <a:t>کمبود مهارت</a:t>
            </a:r>
            <a:endParaRPr lang="prs-AF" altLang="en-US" sz="2200" dirty="0">
              <a:solidFill>
                <a:srgbClr val="863600"/>
              </a:solidFill>
            </a:endParaRPr>
          </a:p>
          <a:p>
            <a:pPr algn="just" rtl="1"/>
            <a:r>
              <a:rPr lang="prs-AF" altLang="en-US" sz="2200" dirty="0">
                <a:solidFill>
                  <a:srgbClr val="863600"/>
                </a:solidFill>
              </a:rPr>
              <a:t>دلیل نداشتن کافی (کمپیوتر ها</a:t>
            </a:r>
            <a:r>
              <a:rPr lang="en-US" altLang="en-US" sz="2200" dirty="0">
                <a:solidFill>
                  <a:srgbClr val="863600"/>
                </a:solidFill>
              </a:rPr>
              <a:t>,</a:t>
            </a:r>
            <a:r>
              <a:rPr lang="prs-AF" altLang="en-US" sz="2200" dirty="0">
                <a:solidFill>
                  <a:srgbClr val="863600"/>
                </a:solidFill>
              </a:rPr>
              <a:t>ابزار ها </a:t>
            </a:r>
            <a:r>
              <a:rPr lang="en-US" altLang="en-US" sz="2200" dirty="0">
                <a:solidFill>
                  <a:srgbClr val="863600"/>
                </a:solidFill>
              </a:rPr>
              <a:t>, </a:t>
            </a:r>
            <a:r>
              <a:rPr lang="prs-AF" altLang="en-US" sz="2200" dirty="0">
                <a:solidFill>
                  <a:srgbClr val="863600"/>
                </a:solidFill>
              </a:rPr>
              <a:t>و غیره)</a:t>
            </a:r>
            <a:endParaRPr lang="en-US" altLang="en-US" sz="2200" dirty="0">
              <a:solidFill>
                <a:srgbClr val="863600"/>
              </a:solidFill>
            </a:endParaRPr>
          </a:p>
          <a:p>
            <a:pPr lvl="1" algn="just" rtl="1"/>
            <a:r>
              <a:rPr lang="prs-AF" altLang="en-US" sz="2200" dirty="0">
                <a:solidFill>
                  <a:srgbClr val="863600"/>
                </a:solidFill>
              </a:rPr>
              <a:t>دسترسی نداشتن به افراد کلیدی </a:t>
            </a:r>
            <a:endParaRPr lang="en-US" altLang="en-US" sz="2200" dirty="0">
              <a:solidFill>
                <a:srgbClr val="863600"/>
              </a:solidFill>
            </a:endParaRPr>
          </a:p>
          <a:p>
            <a:pPr lvl="1" algn="just" rtl="1"/>
            <a:r>
              <a:rPr lang="fa-IR" altLang="en-US" sz="2200" dirty="0">
                <a:solidFill>
                  <a:srgbClr val="863600"/>
                </a:solidFill>
              </a:rPr>
              <a:t>نداشتن</a:t>
            </a:r>
            <a:r>
              <a:rPr lang="prs-AF" altLang="en-US" sz="2200" dirty="0">
                <a:solidFill>
                  <a:srgbClr val="863600"/>
                </a:solidFill>
              </a:rPr>
              <a:t> حامی </a:t>
            </a:r>
            <a:r>
              <a:rPr lang="fa-IR" altLang="en-US" sz="2200" dirty="0">
                <a:solidFill>
                  <a:srgbClr val="863600"/>
                </a:solidFill>
              </a:rPr>
              <a:t>مدیریتی</a:t>
            </a:r>
            <a:endParaRPr lang="en-US" altLang="en-US" sz="2400" dirty="0"/>
          </a:p>
        </p:txBody>
      </p:sp>
    </p:spTree>
  </p:cSld>
  <p:clrMapOvr>
    <a:masterClrMapping/>
  </p:clrMapOvr>
  <p:transition spd="slow">
    <p:pull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a:extLst>
              <a:ext uri="{FF2B5EF4-FFF2-40B4-BE49-F238E27FC236}">
                <a16:creationId xmlns:a16="http://schemas.microsoft.com/office/drawing/2014/main" id="{9C43348B-3B07-90DD-5CEF-AED9FEC9913B}"/>
              </a:ext>
            </a:extLst>
          </p:cNvPr>
          <p:cNvSpPr>
            <a:spLocks noGrp="1"/>
          </p:cNvSpPr>
          <p:nvPr>
            <p:ph type="title"/>
          </p:nvPr>
        </p:nvSpPr>
        <p:spPr/>
        <p:txBody>
          <a:bodyPr/>
          <a:lstStyle/>
          <a:p>
            <a:pPr algn="ctr"/>
            <a:r>
              <a:rPr lang="fa-IR" altLang="en-US" sz="4000" dirty="0">
                <a:solidFill>
                  <a:srgbClr val="863600"/>
                </a:solidFill>
              </a:rPr>
              <a:t>مربوط</a:t>
            </a:r>
            <a:endParaRPr lang="en-US" altLang="en-US" sz="4000" dirty="0">
              <a:solidFill>
                <a:srgbClr val="863600"/>
              </a:solidFill>
            </a:endParaRPr>
          </a:p>
        </p:txBody>
      </p:sp>
      <p:sp>
        <p:nvSpPr>
          <p:cNvPr id="47107" name="Content Placeholder 2">
            <a:extLst>
              <a:ext uri="{FF2B5EF4-FFF2-40B4-BE49-F238E27FC236}">
                <a16:creationId xmlns:a16="http://schemas.microsoft.com/office/drawing/2014/main" id="{EFD0B92A-B1C2-240F-6D36-A5FE0592DEA7}"/>
              </a:ext>
            </a:extLst>
          </p:cNvPr>
          <p:cNvSpPr>
            <a:spLocks noGrp="1"/>
          </p:cNvSpPr>
          <p:nvPr>
            <p:ph idx="1"/>
          </p:nvPr>
        </p:nvSpPr>
        <p:spPr>
          <a:xfrm>
            <a:off x="685800" y="1600200"/>
            <a:ext cx="7772400" cy="4495800"/>
          </a:xfrm>
        </p:spPr>
        <p:txBody>
          <a:bodyPr/>
          <a:lstStyle/>
          <a:p>
            <a:endParaRPr lang="en-US" altLang="en-US" sz="2400" dirty="0"/>
          </a:p>
          <a:p>
            <a:pPr algn="just" rtl="1"/>
            <a:r>
              <a:rPr lang="fa-IR" altLang="en-US" sz="2400" kern="0" dirty="0">
                <a:solidFill>
                  <a:prstClr val="black"/>
                </a:solidFill>
                <a:latin typeface="Times New Roman"/>
              </a:rPr>
              <a:t>اهداف </a:t>
            </a:r>
            <a:r>
              <a:rPr lang="prs-AF" altLang="en-US" sz="2400" kern="0" dirty="0">
                <a:solidFill>
                  <a:prstClr val="black"/>
                </a:solidFill>
                <a:latin typeface="Times New Roman"/>
              </a:rPr>
              <a:t>همچنان</a:t>
            </a:r>
            <a:r>
              <a:rPr lang="fa-IR" altLang="en-US" sz="2400" kern="0" dirty="0">
                <a:solidFill>
                  <a:prstClr val="black"/>
                </a:solidFill>
                <a:latin typeface="Times New Roman"/>
              </a:rPr>
              <a:t> باید ارزش مفیدی را در زمینه ای که در آن تعیین می شوند، اضافه کنند و با </a:t>
            </a:r>
            <a:r>
              <a:rPr lang="prs-AF" altLang="en-US" sz="2400" kern="0" dirty="0">
                <a:solidFill>
                  <a:prstClr val="black"/>
                </a:solidFill>
                <a:latin typeface="Times New Roman"/>
              </a:rPr>
              <a:t>روش های </a:t>
            </a:r>
            <a:r>
              <a:rPr lang="fa-IR" altLang="en-US" sz="2400" kern="0" dirty="0">
                <a:solidFill>
                  <a:prstClr val="black"/>
                </a:solidFill>
                <a:latin typeface="Times New Roman"/>
              </a:rPr>
              <a:t>و اهداف بالاتر </a:t>
            </a:r>
            <a:r>
              <a:rPr lang="prs-AF" altLang="en-US" sz="2400" kern="0" dirty="0">
                <a:solidFill>
                  <a:prstClr val="black"/>
                </a:solidFill>
                <a:latin typeface="Times New Roman"/>
              </a:rPr>
              <a:t>هم رنگ </a:t>
            </a:r>
            <a:r>
              <a:rPr lang="fa-IR" altLang="en-US" sz="2400" kern="0" dirty="0">
                <a:solidFill>
                  <a:prstClr val="black"/>
                </a:solidFill>
                <a:latin typeface="Times New Roman"/>
              </a:rPr>
              <a:t> باشند.</a:t>
            </a:r>
          </a:p>
        </p:txBody>
      </p:sp>
      <p:pic>
        <p:nvPicPr>
          <p:cNvPr id="39941" name="Picture 5" descr="http://1.bp.blogspot.com/_Dbsy0f_Ws7A/ShG4bDexl9I/AAAAAAAAAps/qvwVaU7iWgQ/s400/be-relevant.jpg">
            <a:extLst>
              <a:ext uri="{FF2B5EF4-FFF2-40B4-BE49-F238E27FC236}">
                <a16:creationId xmlns:a16="http://schemas.microsoft.com/office/drawing/2014/main" id="{A8DF4319-FA0D-5E6E-0865-004F69AB076C}"/>
              </a:ext>
            </a:extLst>
          </p:cNvPr>
          <p:cNvPicPr>
            <a:picLocks noChangeAspect="1" noChangeArrowheads="1"/>
          </p:cNvPicPr>
          <p:nvPr/>
        </p:nvPicPr>
        <p:blipFill>
          <a:blip r:embed="rId2" cstate="print"/>
          <a:srcRect/>
          <a:stretch>
            <a:fillRect/>
          </a:stretch>
        </p:blipFill>
        <p:spPr bwMode="auto">
          <a:xfrm>
            <a:off x="2438400" y="3276600"/>
            <a:ext cx="3810000" cy="3238500"/>
          </a:xfrm>
          <a:prstGeom prst="rect">
            <a:avLst/>
          </a:prstGeom>
          <a:ln>
            <a:noFill/>
          </a:ln>
          <a:effectLst>
            <a:softEdge rad="112500"/>
          </a:effectLst>
        </p:spPr>
      </p:pic>
      <p:sp>
        <p:nvSpPr>
          <p:cNvPr id="2" name="Rectangle: Rounded Corners 1">
            <a:extLst>
              <a:ext uri="{FF2B5EF4-FFF2-40B4-BE49-F238E27FC236}">
                <a16:creationId xmlns:a16="http://schemas.microsoft.com/office/drawing/2014/main" id="{AC84494E-5C1B-4CD3-96B9-6F8C082035DA}"/>
              </a:ext>
            </a:extLst>
          </p:cNvPr>
          <p:cNvSpPr/>
          <p:nvPr/>
        </p:nvSpPr>
        <p:spPr>
          <a:xfrm>
            <a:off x="2590800" y="3619500"/>
            <a:ext cx="1676400" cy="49530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a-IR" dirty="0"/>
              <a:t>مرتبط باش</a:t>
            </a:r>
            <a:endParaRPr lang="en-US" dirty="0"/>
          </a:p>
        </p:txBody>
      </p:sp>
    </p:spTree>
  </p:cSld>
  <p:clrMapOvr>
    <a:masterClrMapping/>
  </p:clrMapOvr>
  <p:transition spd="slow">
    <p:pull di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id="{47E69F42-BF17-4F33-44E8-BC5C68863B71}"/>
              </a:ext>
            </a:extLst>
          </p:cNvPr>
          <p:cNvSpPr>
            <a:spLocks noGrp="1"/>
          </p:cNvSpPr>
          <p:nvPr>
            <p:ph type="title"/>
          </p:nvPr>
        </p:nvSpPr>
        <p:spPr/>
        <p:txBody>
          <a:bodyPr/>
          <a:lstStyle/>
          <a:p>
            <a:pPr algn="ctr"/>
            <a:r>
              <a:rPr lang="fa-IR" altLang="en-US" sz="4000" b="1" dirty="0">
                <a:solidFill>
                  <a:srgbClr val="006699"/>
                </a:solidFill>
              </a:rPr>
              <a:t>به موقع</a:t>
            </a:r>
            <a:endParaRPr lang="en-US" altLang="en-US" sz="4000" b="1" dirty="0">
              <a:solidFill>
                <a:srgbClr val="006699"/>
              </a:solidFill>
            </a:endParaRPr>
          </a:p>
        </p:txBody>
      </p:sp>
      <p:sp>
        <p:nvSpPr>
          <p:cNvPr id="48131" name="Content Placeholder 2">
            <a:extLst>
              <a:ext uri="{FF2B5EF4-FFF2-40B4-BE49-F238E27FC236}">
                <a16:creationId xmlns:a16="http://schemas.microsoft.com/office/drawing/2014/main" id="{EB78973B-69D7-B806-562D-8F817590CEE8}"/>
              </a:ext>
            </a:extLst>
          </p:cNvPr>
          <p:cNvSpPr>
            <a:spLocks noGrp="1"/>
          </p:cNvSpPr>
          <p:nvPr>
            <p:ph idx="1"/>
          </p:nvPr>
        </p:nvSpPr>
        <p:spPr>
          <a:xfrm>
            <a:off x="685800" y="1600200"/>
            <a:ext cx="7772400" cy="4495800"/>
          </a:xfrm>
        </p:spPr>
        <p:txBody>
          <a:bodyPr/>
          <a:lstStyle/>
          <a:p>
            <a:pPr algn="just" rtl="1"/>
            <a:endParaRPr lang="en-US" altLang="en-US" sz="2400" dirty="0"/>
          </a:p>
          <a:p>
            <a:pPr algn="just" rtl="1"/>
            <a:r>
              <a:rPr lang="fa-IR" altLang="en-US" sz="2400" kern="0" dirty="0">
                <a:solidFill>
                  <a:prstClr val="black"/>
                </a:solidFill>
                <a:latin typeface="Times New Roman"/>
              </a:rPr>
              <a:t>چه زمانی مورد نیاز است؟</a:t>
            </a:r>
            <a:r>
              <a:rPr lang="en-US" altLang="en-US" sz="2400" kern="0" dirty="0">
                <a:solidFill>
                  <a:prstClr val="black"/>
                </a:solidFill>
                <a:latin typeface="Times New Roman"/>
              </a:rPr>
              <a:t> </a:t>
            </a:r>
          </a:p>
          <a:p>
            <a:pPr algn="just" rtl="1"/>
            <a:endParaRPr lang="en-US" altLang="en-US" sz="2400" kern="0" dirty="0">
              <a:solidFill>
                <a:prstClr val="black"/>
              </a:solidFill>
              <a:latin typeface="Times New Roman"/>
            </a:endParaRPr>
          </a:p>
          <a:p>
            <a:pPr algn="just" rtl="1"/>
            <a:r>
              <a:rPr lang="fa-IR" altLang="en-US" sz="2400" kern="0" dirty="0">
                <a:solidFill>
                  <a:prstClr val="black"/>
                </a:solidFill>
                <a:latin typeface="Times New Roman"/>
              </a:rPr>
              <a:t>این همچن</a:t>
            </a:r>
            <a:r>
              <a:rPr lang="prs-AF" altLang="en-US" sz="2400" kern="0" dirty="0">
                <a:solidFill>
                  <a:prstClr val="black"/>
                </a:solidFill>
                <a:latin typeface="Times New Roman"/>
              </a:rPr>
              <a:t>ان</a:t>
            </a:r>
            <a:r>
              <a:rPr lang="fa-IR" altLang="en-US" sz="2400" kern="0" dirty="0">
                <a:solidFill>
                  <a:prstClr val="black"/>
                </a:solidFill>
                <a:latin typeface="Times New Roman"/>
              </a:rPr>
              <a:t> </a:t>
            </a:r>
            <a:r>
              <a:rPr lang="prs-AF" altLang="en-US" sz="2400" kern="0" dirty="0">
                <a:solidFill>
                  <a:prstClr val="black"/>
                </a:solidFill>
                <a:latin typeface="Times New Roman"/>
              </a:rPr>
              <a:t>امکان دارد</a:t>
            </a:r>
            <a:r>
              <a:rPr lang="fa-IR" altLang="en-US" sz="2400" kern="0" dirty="0">
                <a:solidFill>
                  <a:prstClr val="black"/>
                </a:solidFill>
                <a:latin typeface="Times New Roman"/>
              </a:rPr>
              <a:t> شامل جزئیات تحویل، با بیان (در صورت </a:t>
            </a:r>
            <a:r>
              <a:rPr lang="prs-AF" altLang="en-US" sz="2400" kern="0" dirty="0">
                <a:solidFill>
                  <a:prstClr val="black"/>
                </a:solidFill>
                <a:latin typeface="Times New Roman"/>
              </a:rPr>
              <a:t>نیاز</a:t>
            </a:r>
            <a:r>
              <a:rPr lang="fa-IR" altLang="en-US" sz="2400" kern="0" dirty="0">
                <a:solidFill>
                  <a:prstClr val="black"/>
                </a:solidFill>
                <a:latin typeface="Times New Roman"/>
              </a:rPr>
              <a:t>) محل تکمیل اهداف باشد.</a:t>
            </a:r>
            <a:endParaRPr lang="prs-AF" altLang="en-US" sz="2400" kern="0" dirty="0">
              <a:solidFill>
                <a:prstClr val="black"/>
              </a:solidFill>
              <a:latin typeface="Times New Roman"/>
            </a:endParaRPr>
          </a:p>
          <a:p>
            <a:pPr algn="just" rtl="1"/>
            <a:r>
              <a:rPr lang="prs-AF" altLang="en-US" sz="2400" kern="0" dirty="0">
                <a:solidFill>
                  <a:prstClr val="black"/>
                </a:solidFill>
                <a:latin typeface="Times New Roman"/>
              </a:rPr>
              <a:t>ارائه یک مقیاس زمانی حس فوری مناسبی را ایجاد می کند و تضمین می کند که اهداف بیش از یک مقیاس زمانی طولانی غیرمنطقی را شامل نمی شود.</a:t>
            </a:r>
            <a:endParaRPr lang="en-US" altLang="en-US" sz="2400" kern="0" dirty="0">
              <a:solidFill>
                <a:prstClr val="black"/>
              </a:solidFill>
              <a:latin typeface="Times New Roman"/>
            </a:endParaRPr>
          </a:p>
        </p:txBody>
      </p:sp>
    </p:spTree>
  </p:cSld>
  <p:clrMapOvr>
    <a:masterClrMapping/>
  </p:clrMapOvr>
  <p:transition spd="slow">
    <p:pull di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2502492" y="32084"/>
            <a:ext cx="520065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ctr" anchorCtr="0" compatLnSpc="1">
            <a:prstTxWarp prst="textNoShape">
              <a:avLst/>
            </a:prstTxWarp>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a:lstStyle>
          <a:p>
            <a:pPr algn="ctr" eaLnBrk="1" hangingPunct="1">
              <a:defRPr/>
            </a:pPr>
            <a:r>
              <a:rPr lang="prs-AF" altLang="ko-KR" dirty="0">
                <a:solidFill>
                  <a:srgbClr val="5B9BD5">
                    <a:lumMod val="75000"/>
                  </a:srgbClr>
                </a:solidFill>
                <a:latin typeface="Times New Roman"/>
                <a:ea typeface="맑은 고딕" panose="020B0503020000020004" pitchFamily="34" charset="-127"/>
              </a:rPr>
              <a:t>روش ها </a:t>
            </a:r>
            <a:endParaRPr lang="en-US" altLang="ko-KR" dirty="0">
              <a:solidFill>
                <a:srgbClr val="5B9BD5">
                  <a:lumMod val="75000"/>
                </a:srgbClr>
              </a:solidFill>
              <a:latin typeface="Times New Roman"/>
              <a:ea typeface="맑은 고딕" panose="020B0503020000020004" pitchFamily="34" charset="-127"/>
            </a:endParaRPr>
          </a:p>
        </p:txBody>
      </p:sp>
      <p:sp>
        <p:nvSpPr>
          <p:cNvPr id="3" name="Rectangle 3"/>
          <p:cNvSpPr txBox="1">
            <a:spLocks noChangeArrowheads="1"/>
          </p:cNvSpPr>
          <p:nvPr/>
        </p:nvSpPr>
        <p:spPr bwMode="auto">
          <a:xfrm>
            <a:off x="1066800" y="1068805"/>
            <a:ext cx="73152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lvl1pPr marL="342900" indent="-342900" algn="l" rtl="0" eaLnBrk="0" fontAlgn="base" hangingPunct="0">
              <a:spcBef>
                <a:spcPct val="20000"/>
              </a:spcBef>
              <a:spcAft>
                <a:spcPct val="0"/>
              </a:spcAft>
              <a:buClr>
                <a:srgbClr val="263774"/>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263774"/>
              </a:buClr>
              <a:buChar char="–"/>
              <a:defRPr sz="2800">
                <a:solidFill>
                  <a:schemeClr val="tx1"/>
                </a:solidFill>
                <a:latin typeface="+mn-lt"/>
              </a:defRPr>
            </a:lvl2pPr>
            <a:lvl3pPr marL="1085850" indent="-228600" algn="l" rtl="0" eaLnBrk="0" fontAlgn="base" hangingPunct="0">
              <a:spcBef>
                <a:spcPct val="20000"/>
              </a:spcBef>
              <a:spcAft>
                <a:spcPct val="0"/>
              </a:spcAft>
              <a:buClr>
                <a:srgbClr val="263774"/>
              </a:buClr>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fontAlgn="base">
              <a:spcBef>
                <a:spcPct val="20000"/>
              </a:spcBef>
              <a:spcAft>
                <a:spcPct val="0"/>
              </a:spcAft>
              <a:buChar char="»"/>
              <a:defRPr sz="2000">
                <a:solidFill>
                  <a:schemeClr val="tx1"/>
                </a:solidFill>
                <a:latin typeface="+mn-lt"/>
              </a:defRPr>
            </a:lvl6pPr>
            <a:lvl7pPr marL="2686050" indent="-228600" algn="l" rtl="0" fontAlgn="base">
              <a:spcBef>
                <a:spcPct val="20000"/>
              </a:spcBef>
              <a:spcAft>
                <a:spcPct val="0"/>
              </a:spcAft>
              <a:buChar char="»"/>
              <a:defRPr sz="2000">
                <a:solidFill>
                  <a:schemeClr val="tx1"/>
                </a:solidFill>
                <a:latin typeface="+mn-lt"/>
              </a:defRPr>
            </a:lvl7pPr>
            <a:lvl8pPr marL="3143250" indent="-228600" algn="l" rtl="0" fontAlgn="base">
              <a:spcBef>
                <a:spcPct val="20000"/>
              </a:spcBef>
              <a:spcAft>
                <a:spcPct val="0"/>
              </a:spcAft>
              <a:buChar char="»"/>
              <a:defRPr sz="2000">
                <a:solidFill>
                  <a:schemeClr val="tx1"/>
                </a:solidFill>
                <a:latin typeface="+mn-lt"/>
              </a:defRPr>
            </a:lvl8pPr>
            <a:lvl9pPr marL="3600450" indent="-228600" algn="l" rtl="0" fontAlgn="base">
              <a:spcBef>
                <a:spcPct val="20000"/>
              </a:spcBef>
              <a:spcAft>
                <a:spcPct val="0"/>
              </a:spcAft>
              <a:buChar char="»"/>
              <a:defRPr sz="2000">
                <a:solidFill>
                  <a:schemeClr val="tx1"/>
                </a:solidFill>
                <a:latin typeface="+mn-lt"/>
              </a:defRPr>
            </a:lvl9pPr>
          </a:lstStyle>
          <a:p>
            <a:pPr algn="just" eaLnBrk="1" hangingPunct="1">
              <a:defRPr/>
            </a:pPr>
            <a:endParaRPr lang="en-US" altLang="en-US" sz="2400" kern="0" dirty="0">
              <a:solidFill>
                <a:prstClr val="black"/>
              </a:solidFill>
              <a:latin typeface="Times New Roman"/>
            </a:endParaRPr>
          </a:p>
          <a:p>
            <a:pPr algn="just" rtl="1" eaLnBrk="1" hangingPunct="1">
              <a:defRPr/>
            </a:pPr>
            <a:r>
              <a:rPr lang="fa-IR" altLang="en-US" sz="2400" kern="0" dirty="0">
                <a:solidFill>
                  <a:prstClr val="black"/>
                </a:solidFill>
                <a:latin typeface="Times New Roman"/>
              </a:rPr>
              <a:t>این بخش فعالیت های خاصی را که برای دستیابی به اهداف انجام می شود، شرح می دهد.</a:t>
            </a:r>
            <a:endParaRPr lang="prs-AF" altLang="en-US" sz="2400" kern="0" dirty="0">
              <a:solidFill>
                <a:prstClr val="black"/>
              </a:solidFill>
              <a:latin typeface="Times New Roman"/>
            </a:endParaRPr>
          </a:p>
          <a:p>
            <a:pPr algn="just" rtl="1" eaLnBrk="1" hangingPunct="1">
              <a:defRPr/>
            </a:pPr>
            <a:endParaRPr lang="en-US" altLang="en-US" sz="2400" kern="0" dirty="0">
              <a:solidFill>
                <a:prstClr val="black"/>
              </a:solidFill>
              <a:latin typeface="Times New Roman"/>
            </a:endParaRPr>
          </a:p>
          <a:p>
            <a:pPr algn="just" rtl="1" eaLnBrk="1" hangingPunct="1">
              <a:buFont typeface="Wingdings 2" panose="05020102010507070707" pitchFamily="18" charset="2"/>
              <a:buNone/>
              <a:defRPr/>
            </a:pPr>
            <a:r>
              <a:rPr lang="prs-AF" altLang="en-US" sz="2400" kern="0" dirty="0">
                <a:solidFill>
                  <a:prstClr val="black"/>
                </a:solidFill>
                <a:latin typeface="Times New Roman"/>
              </a:rPr>
              <a:t>امکان دارد </a:t>
            </a:r>
            <a:r>
              <a:rPr lang="fa-IR" altLang="en-US" sz="2400" kern="0" dirty="0">
                <a:solidFill>
                  <a:prstClr val="black"/>
                </a:solidFill>
                <a:latin typeface="Times New Roman"/>
              </a:rPr>
              <a:t>مفید باشد که بحث خود را در مورد روش ها به موارد زیر تقسیم کنیم: چگونه، چه زمانی و چرا.</a:t>
            </a:r>
            <a:endParaRPr lang="prs-AF" altLang="en-US" sz="2400" kern="0" dirty="0">
              <a:solidFill>
                <a:prstClr val="black"/>
              </a:solidFill>
              <a:latin typeface="Times New Roman"/>
            </a:endParaRPr>
          </a:p>
          <a:p>
            <a:pPr algn="just" rtl="1" eaLnBrk="1" hangingPunct="1">
              <a:buFont typeface="Wingdings 2" panose="05020102010507070707" pitchFamily="18" charset="2"/>
              <a:buNone/>
              <a:defRPr/>
            </a:pPr>
            <a:endParaRPr lang="en-US" altLang="en-US" sz="2400" kern="0" dirty="0">
              <a:solidFill>
                <a:prstClr val="black"/>
              </a:solidFill>
              <a:latin typeface="Times New Roman"/>
            </a:endParaRPr>
          </a:p>
          <a:p>
            <a:pPr algn="just" rtl="1" eaLnBrk="1" hangingPunct="1">
              <a:defRPr/>
            </a:pPr>
            <a:r>
              <a:rPr lang="fa-IR" altLang="en-US" sz="2400" i="1" u="sng" kern="0" dirty="0">
                <a:solidFill>
                  <a:prstClr val="black"/>
                </a:solidFill>
                <a:latin typeface="Times New Roman"/>
              </a:rPr>
              <a:t>چگونه: </a:t>
            </a:r>
            <a:r>
              <a:rPr lang="fa-IR" altLang="en-US" sz="2400" i="1" kern="0" dirty="0">
                <a:solidFill>
                  <a:prstClr val="black"/>
                </a:solidFill>
                <a:latin typeface="Times New Roman"/>
              </a:rPr>
              <a:t>این شرح مفصلی است از آنچه از زمان شروع پروژه تا تکمیل آن رخ خواهد داد. روش های شما باید با اهداف ذکر شده قبلی مطابقت داشته باشد</a:t>
            </a:r>
            <a:r>
              <a:rPr lang="en-US" altLang="en-US" sz="2400" kern="0" dirty="0">
                <a:solidFill>
                  <a:prstClr val="black"/>
                </a:solidFill>
                <a:latin typeface="Times New Roman"/>
              </a:rPr>
              <a:t>. </a:t>
            </a:r>
          </a:p>
        </p:txBody>
      </p:sp>
    </p:spTree>
    <p:extLst>
      <p:ext uri="{BB962C8B-B14F-4D97-AF65-F5344CB8AC3E}">
        <p14:creationId xmlns:p14="http://schemas.microsoft.com/office/powerpoint/2010/main" val="11594532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1050489" y="0"/>
            <a:ext cx="5617011"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ctr" anchorCtr="0" compatLnSpc="1">
            <a:prstTxWarp prst="textNoShape">
              <a:avLst/>
            </a:prstTxWarp>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a:lstStyle>
          <a:p>
            <a:pPr algn="r" rtl="1" eaLnBrk="1" hangingPunct="1">
              <a:defRPr/>
            </a:pPr>
            <a:r>
              <a:rPr lang="prs-AF" altLang="ko-KR" dirty="0">
                <a:solidFill>
                  <a:srgbClr val="5B9BD5">
                    <a:lumMod val="75000"/>
                  </a:srgbClr>
                </a:solidFill>
                <a:latin typeface="Times New Roman"/>
                <a:ea typeface="맑은 고딕" panose="020B0503020000020004" pitchFamily="34" charset="-127"/>
              </a:rPr>
              <a:t>روش های (دوم)</a:t>
            </a:r>
            <a:endParaRPr lang="en-US" altLang="ko-KR" dirty="0">
              <a:solidFill>
                <a:srgbClr val="5B9BD5">
                  <a:lumMod val="75000"/>
                </a:srgbClr>
              </a:solidFill>
              <a:latin typeface="Times New Roman"/>
              <a:ea typeface="맑은 고딕" panose="020B0503020000020004" pitchFamily="34" charset="-127"/>
            </a:endParaRPr>
          </a:p>
        </p:txBody>
      </p:sp>
      <p:sp>
        <p:nvSpPr>
          <p:cNvPr id="3" name="Rectangle 3"/>
          <p:cNvSpPr txBox="1">
            <a:spLocks noChangeArrowheads="1"/>
          </p:cNvSpPr>
          <p:nvPr/>
        </p:nvSpPr>
        <p:spPr bwMode="auto">
          <a:xfrm>
            <a:off x="1371600" y="1514475"/>
            <a:ext cx="7124700" cy="348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lvl1pPr marL="342900" indent="-342900" algn="l" rtl="0" eaLnBrk="0" fontAlgn="base" hangingPunct="0">
              <a:spcBef>
                <a:spcPct val="20000"/>
              </a:spcBef>
              <a:spcAft>
                <a:spcPct val="0"/>
              </a:spcAft>
              <a:buClr>
                <a:srgbClr val="263774"/>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263774"/>
              </a:buClr>
              <a:buChar char="–"/>
              <a:defRPr sz="2800">
                <a:solidFill>
                  <a:schemeClr val="tx1"/>
                </a:solidFill>
                <a:latin typeface="+mn-lt"/>
              </a:defRPr>
            </a:lvl2pPr>
            <a:lvl3pPr marL="1085850" indent="-228600" algn="l" rtl="0" eaLnBrk="0" fontAlgn="base" hangingPunct="0">
              <a:spcBef>
                <a:spcPct val="20000"/>
              </a:spcBef>
              <a:spcAft>
                <a:spcPct val="0"/>
              </a:spcAft>
              <a:buClr>
                <a:srgbClr val="263774"/>
              </a:buClr>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fontAlgn="base">
              <a:spcBef>
                <a:spcPct val="20000"/>
              </a:spcBef>
              <a:spcAft>
                <a:spcPct val="0"/>
              </a:spcAft>
              <a:buChar char="»"/>
              <a:defRPr sz="2000">
                <a:solidFill>
                  <a:schemeClr val="tx1"/>
                </a:solidFill>
                <a:latin typeface="+mn-lt"/>
              </a:defRPr>
            </a:lvl6pPr>
            <a:lvl7pPr marL="2686050" indent="-228600" algn="l" rtl="0" fontAlgn="base">
              <a:spcBef>
                <a:spcPct val="20000"/>
              </a:spcBef>
              <a:spcAft>
                <a:spcPct val="0"/>
              </a:spcAft>
              <a:buChar char="»"/>
              <a:defRPr sz="2000">
                <a:solidFill>
                  <a:schemeClr val="tx1"/>
                </a:solidFill>
                <a:latin typeface="+mn-lt"/>
              </a:defRPr>
            </a:lvl7pPr>
            <a:lvl8pPr marL="3143250" indent="-228600" algn="l" rtl="0" fontAlgn="base">
              <a:spcBef>
                <a:spcPct val="20000"/>
              </a:spcBef>
              <a:spcAft>
                <a:spcPct val="0"/>
              </a:spcAft>
              <a:buChar char="»"/>
              <a:defRPr sz="2000">
                <a:solidFill>
                  <a:schemeClr val="tx1"/>
                </a:solidFill>
                <a:latin typeface="+mn-lt"/>
              </a:defRPr>
            </a:lvl8pPr>
            <a:lvl9pPr marL="3600450" indent="-228600" algn="l" rtl="0" fontAlgn="base">
              <a:spcBef>
                <a:spcPct val="20000"/>
              </a:spcBef>
              <a:spcAft>
                <a:spcPct val="0"/>
              </a:spcAft>
              <a:buChar char="»"/>
              <a:defRPr sz="2000">
                <a:solidFill>
                  <a:schemeClr val="tx1"/>
                </a:solidFill>
                <a:latin typeface="+mn-lt"/>
              </a:defRPr>
            </a:lvl9pPr>
          </a:lstStyle>
          <a:p>
            <a:pPr algn="just" rtl="1" eaLnBrk="1" hangingPunct="1">
              <a:lnSpc>
                <a:spcPct val="80000"/>
              </a:lnSpc>
              <a:buFontTx/>
              <a:buNone/>
              <a:defRPr/>
            </a:pPr>
            <a:endParaRPr lang="en-US" altLang="en-US" sz="2400" kern="0" dirty="0">
              <a:solidFill>
                <a:prstClr val="black"/>
              </a:solidFill>
              <a:latin typeface="Times New Roman"/>
            </a:endParaRPr>
          </a:p>
          <a:p>
            <a:pPr algn="just" rtl="1" eaLnBrk="1" hangingPunct="1">
              <a:lnSpc>
                <a:spcPct val="80000"/>
              </a:lnSpc>
              <a:defRPr/>
            </a:pPr>
            <a:r>
              <a:rPr lang="fa-IR" altLang="en-US" sz="2400" kern="0" dirty="0">
                <a:solidFill>
                  <a:prstClr val="black"/>
                </a:solidFill>
                <a:latin typeface="Times New Roman"/>
              </a:rPr>
              <a:t>زمان: بخش روش ها باید ترتیب و زمان انجام وظایف را ارائه دهد. یک جدول زمانی ارائه کنید که به خواننده بگوید "چه زمانی" فعالیت های خاصی انجام </a:t>
            </a:r>
            <a:r>
              <a:rPr lang="prs-AF" altLang="en-US" sz="2400" kern="0" dirty="0">
                <a:solidFill>
                  <a:prstClr val="black"/>
                </a:solidFill>
                <a:latin typeface="Times New Roman"/>
              </a:rPr>
              <a:t>می دهی</a:t>
            </a:r>
            <a:r>
              <a:rPr lang="fa-IR" altLang="en-US" sz="2400" kern="0" dirty="0">
                <a:solidFill>
                  <a:prstClr val="black"/>
                </a:solidFill>
                <a:latin typeface="Times New Roman"/>
              </a:rPr>
              <a:t>د.</a:t>
            </a:r>
          </a:p>
          <a:p>
            <a:pPr algn="just" rtl="1" eaLnBrk="1" hangingPunct="1">
              <a:lnSpc>
                <a:spcPct val="80000"/>
              </a:lnSpc>
              <a:defRPr/>
            </a:pPr>
            <a:endParaRPr lang="en-US" altLang="en-US" sz="2400" kern="0" dirty="0">
              <a:solidFill>
                <a:prstClr val="black"/>
              </a:solidFill>
              <a:latin typeface="Times New Roman"/>
            </a:endParaRPr>
          </a:p>
          <a:p>
            <a:pPr algn="just" rtl="1" eaLnBrk="1" hangingPunct="1">
              <a:lnSpc>
                <a:spcPct val="80000"/>
              </a:lnSpc>
              <a:defRPr/>
            </a:pPr>
            <a:r>
              <a:rPr lang="fa-IR" altLang="en-US" sz="2400" kern="0" dirty="0">
                <a:solidFill>
                  <a:prstClr val="black"/>
                </a:solidFill>
                <a:latin typeface="Times New Roman"/>
              </a:rPr>
              <a:t>چرا: </a:t>
            </a:r>
            <a:r>
              <a:rPr lang="prs-AF" altLang="en-US" sz="2400" kern="0" dirty="0">
                <a:solidFill>
                  <a:prstClr val="black"/>
                </a:solidFill>
                <a:latin typeface="Times New Roman"/>
              </a:rPr>
              <a:t>امکان دارد </a:t>
            </a:r>
            <a:r>
              <a:rPr lang="fa-IR" altLang="en-US" sz="2400" kern="0" dirty="0">
                <a:solidFill>
                  <a:prstClr val="black"/>
                </a:solidFill>
                <a:latin typeface="Times New Roman"/>
              </a:rPr>
              <a:t> لازم باشد</a:t>
            </a:r>
            <a:r>
              <a:rPr lang="prs-AF" altLang="en-US" sz="2400" kern="0" dirty="0">
                <a:solidFill>
                  <a:prstClr val="black"/>
                </a:solidFill>
                <a:latin typeface="Times New Roman"/>
              </a:rPr>
              <a:t> که</a:t>
            </a:r>
            <a:r>
              <a:rPr lang="fa-IR" altLang="en-US" sz="2400" kern="0" dirty="0">
                <a:solidFill>
                  <a:prstClr val="black"/>
                </a:solidFill>
                <a:latin typeface="Times New Roman"/>
              </a:rPr>
              <a:t> از روش های انتخابی خود دفاع کنید، به خصوص اگر جدید باشند.</a:t>
            </a:r>
            <a:endParaRPr lang="en-US" altLang="en-US" sz="2400" kern="0" dirty="0">
              <a:solidFill>
                <a:prstClr val="black"/>
              </a:solidFill>
              <a:latin typeface="Times New Roman"/>
            </a:endParaRPr>
          </a:p>
          <a:p>
            <a:pPr lvl="1" algn="just" rtl="1" eaLnBrk="1" hangingPunct="1">
              <a:lnSpc>
                <a:spcPct val="80000"/>
              </a:lnSpc>
              <a:defRPr/>
            </a:pPr>
            <a:r>
              <a:rPr lang="fa-IR" altLang="en-US" sz="2400" kern="0" dirty="0">
                <a:solidFill>
                  <a:prstClr val="black"/>
                </a:solidFill>
                <a:latin typeface="Times New Roman"/>
              </a:rPr>
              <a:t>چرا کار برنامه ریزی شده به نتایجی که پیش بینی می کنید منجر می شود؟</a:t>
            </a:r>
            <a:endParaRPr lang="prs-AF" altLang="en-US" sz="2400" kern="0" dirty="0">
              <a:solidFill>
                <a:prstClr val="black"/>
              </a:solidFill>
              <a:latin typeface="Times New Roman"/>
            </a:endParaRPr>
          </a:p>
          <a:p>
            <a:pPr lvl="1" algn="just" rtl="1" eaLnBrk="1" hangingPunct="1">
              <a:lnSpc>
                <a:spcPct val="80000"/>
              </a:lnSpc>
              <a:defRPr/>
            </a:pPr>
            <a:r>
              <a:rPr lang="fa-IR" altLang="en-US" sz="2400" kern="0" dirty="0">
                <a:solidFill>
                  <a:prstClr val="black"/>
                </a:solidFill>
                <a:latin typeface="Times New Roman"/>
              </a:rPr>
              <a:t>شما می توانید به روش های مختلفی به این سوال پاسخ دهید، از جمله استفاده از </a:t>
            </a:r>
            <a:r>
              <a:rPr lang="prs-AF" altLang="en-US" sz="2400" kern="0" dirty="0">
                <a:solidFill>
                  <a:prstClr val="black"/>
                </a:solidFill>
                <a:latin typeface="Times New Roman"/>
              </a:rPr>
              <a:t>سند</a:t>
            </a:r>
            <a:r>
              <a:rPr lang="fa-IR" altLang="en-US" sz="2400" kern="0" dirty="0">
                <a:solidFill>
                  <a:prstClr val="black"/>
                </a:solidFill>
                <a:latin typeface="Times New Roman"/>
              </a:rPr>
              <a:t> متخصص و نمونه هایی از پروژه های دیگر که کار می کنند</a:t>
            </a:r>
            <a:r>
              <a:rPr lang="en-US" altLang="en-US" sz="2400" kern="0" dirty="0">
                <a:solidFill>
                  <a:prstClr val="black"/>
                </a:solidFill>
                <a:latin typeface="Times New Roman"/>
              </a:rPr>
              <a:t>.</a:t>
            </a:r>
          </a:p>
        </p:txBody>
      </p:sp>
      <p:pic>
        <p:nvPicPr>
          <p:cNvPr id="4" name="Picture 3"/>
          <p:cNvPicPr>
            <a:picLocks noChangeAspect="1"/>
          </p:cNvPicPr>
          <p:nvPr/>
        </p:nvPicPr>
        <p:blipFill>
          <a:blip r:embed="rId3"/>
          <a:stretch>
            <a:fillRect/>
          </a:stretch>
        </p:blipFill>
        <p:spPr>
          <a:xfrm>
            <a:off x="3009900" y="5486400"/>
            <a:ext cx="4648200" cy="1181100"/>
          </a:xfrm>
          <a:prstGeom prst="rect">
            <a:avLst/>
          </a:prstGeom>
        </p:spPr>
      </p:pic>
    </p:spTree>
    <p:extLst>
      <p:ext uri="{BB962C8B-B14F-4D97-AF65-F5344CB8AC3E}">
        <p14:creationId xmlns:p14="http://schemas.microsoft.com/office/powerpoint/2010/main" val="301648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2743200"/>
            <a:ext cx="8153400" cy="1371600"/>
          </a:xfrm>
        </p:spPr>
        <p:txBody>
          <a:bodyPr>
            <a:noAutofit/>
          </a:bodyPr>
          <a:lstStyle/>
          <a:p>
            <a:pPr>
              <a:buNone/>
            </a:pPr>
            <a:r>
              <a:rPr lang="en-US" sz="13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t>
            </a:r>
            <a:r>
              <a:rPr lang="prs-AF" sz="13800" b="1" dirty="0">
                <a:ln w="17780" cmpd="sng">
                  <a:solidFill>
                    <a:srgbClr val="FFFFFF"/>
                  </a:solidFill>
                  <a:prstDash val="solid"/>
                  <a:miter lim="800000"/>
                </a:ln>
                <a:solidFill>
                  <a:schemeClr val="accent2"/>
                </a:solidFill>
                <a:effectLst>
                  <a:outerShdw blurRad="50800" algn="tl" rotWithShape="0">
                    <a:srgbClr val="000000"/>
                  </a:outerShdw>
                </a:effectLst>
              </a:rPr>
              <a:t>ت</a:t>
            </a:r>
            <a:r>
              <a:rPr lang="prs-AF" sz="13800" b="1" dirty="0">
                <a:ln w="17780" cmpd="sng">
                  <a:solidFill>
                    <a:srgbClr val="FFFFFF"/>
                  </a:solidFill>
                  <a:prstDash val="solid"/>
                  <a:miter lim="800000"/>
                </a:ln>
                <a:solidFill>
                  <a:sysClr val="windowText" lastClr="000000"/>
                </a:solidFill>
                <a:effectLst>
                  <a:outerShdw blurRad="50800" algn="tl" rotWithShape="0">
                    <a:srgbClr val="000000"/>
                  </a:outerShdw>
                </a:effectLst>
              </a:rPr>
              <a:t>ش</a:t>
            </a:r>
            <a:r>
              <a:rPr lang="prs-AF" sz="13800" b="1" dirty="0">
                <a:ln w="17780" cmpd="sng">
                  <a:solidFill>
                    <a:srgbClr val="FFFFFF"/>
                  </a:solidFill>
                  <a:prstDash val="solid"/>
                  <a:miter lim="800000"/>
                </a:ln>
                <a:solidFill>
                  <a:schemeClr val="accent2"/>
                </a:solidFill>
                <a:effectLst>
                  <a:outerShdw blurRad="50800" algn="tl" rotWithShape="0">
                    <a:srgbClr val="000000"/>
                  </a:outerShdw>
                </a:effectLst>
              </a:rPr>
              <a:t>کر    </a:t>
            </a:r>
            <a:endParaRPr lang="en-US" sz="13800" b="1" dirty="0">
              <a:ln w="17780" cmpd="sng">
                <a:solidFill>
                  <a:srgbClr val="FFFFFF"/>
                </a:solidFill>
                <a:prstDash val="solid"/>
                <a:miter lim="800000"/>
              </a:ln>
              <a:solidFill>
                <a:schemeClr val="accent1"/>
              </a:solidFill>
              <a:effectLst>
                <a:outerShdw blurRad="50800" algn="tl" rotWithShape="0">
                  <a:srgbClr val="000000"/>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a:extLst>
              <a:ext uri="{FF2B5EF4-FFF2-40B4-BE49-F238E27FC236}">
                <a16:creationId xmlns:a16="http://schemas.microsoft.com/office/drawing/2014/main" id="{3CAF78D9-EDE0-E64C-568B-74B8E109783B}"/>
              </a:ext>
            </a:extLst>
          </p:cNvPr>
          <p:cNvSpPr>
            <a:spLocks noGrp="1"/>
          </p:cNvSpPr>
          <p:nvPr>
            <p:ph type="title"/>
          </p:nvPr>
        </p:nvSpPr>
        <p:spPr>
          <a:xfrm>
            <a:off x="457200" y="609600"/>
            <a:ext cx="8534400" cy="685800"/>
          </a:xfrm>
        </p:spPr>
        <p:txBody>
          <a:bodyPr anchor="ctr">
            <a:normAutofit/>
          </a:bodyPr>
          <a:lstStyle/>
          <a:p>
            <a:pPr algn="ctr"/>
            <a:r>
              <a:rPr lang="fa-IR" altLang="en-US" sz="3600" dirty="0">
                <a:solidFill>
                  <a:srgbClr val="006699"/>
                </a:solidFill>
              </a:rPr>
              <a:t>جلسه قبل از</a:t>
            </a:r>
            <a:r>
              <a:rPr lang="prs-AF" altLang="en-US" sz="3600" dirty="0">
                <a:solidFill>
                  <a:srgbClr val="006699"/>
                </a:solidFill>
              </a:rPr>
              <a:t> مزایده (رقابت)</a:t>
            </a:r>
            <a:endParaRPr lang="en-US" altLang="en-US" sz="3600" dirty="0">
              <a:solidFill>
                <a:srgbClr val="006699"/>
              </a:solidFill>
            </a:endParaRPr>
          </a:p>
        </p:txBody>
      </p:sp>
      <p:sp>
        <p:nvSpPr>
          <p:cNvPr id="38914" name="Content Placeholder 2">
            <a:extLst>
              <a:ext uri="{FF2B5EF4-FFF2-40B4-BE49-F238E27FC236}">
                <a16:creationId xmlns:a16="http://schemas.microsoft.com/office/drawing/2014/main" id="{645C376C-A0BE-E211-53D5-2336D464EDB7}"/>
              </a:ext>
            </a:extLst>
          </p:cNvPr>
          <p:cNvSpPr>
            <a:spLocks noGrp="1"/>
          </p:cNvSpPr>
          <p:nvPr>
            <p:ph idx="1"/>
          </p:nvPr>
        </p:nvSpPr>
        <p:spPr>
          <a:xfrm>
            <a:off x="457200" y="1676400"/>
            <a:ext cx="8396288" cy="4724400"/>
          </a:xfrm>
          <a:noFill/>
        </p:spPr>
        <p:txBody>
          <a:bodyPr>
            <a:normAutofit fontScale="85000" lnSpcReduction="20000"/>
          </a:bodyPr>
          <a:lstStyle/>
          <a:p>
            <a:pPr marL="0" indent="0" algn="r" rtl="1">
              <a:buNone/>
            </a:pPr>
            <a:r>
              <a:rPr lang="fa-IR" sz="2400" dirty="0">
                <a:solidFill>
                  <a:srgbClr val="1A202C"/>
                </a:solidFill>
                <a:latin typeface="-apple-system"/>
              </a:rPr>
              <a:t>جلسه قبل از </a:t>
            </a:r>
            <a:r>
              <a:rPr lang="prs-AF" sz="2400" dirty="0">
                <a:solidFill>
                  <a:srgbClr val="1A202C"/>
                </a:solidFill>
                <a:latin typeface="-apple-system"/>
              </a:rPr>
              <a:t>مزایده </a:t>
            </a:r>
            <a:r>
              <a:rPr lang="fa-IR" sz="2400" dirty="0">
                <a:solidFill>
                  <a:srgbClr val="1A202C"/>
                </a:solidFill>
                <a:latin typeface="-apple-system"/>
              </a:rPr>
              <a:t>یک جلسه اطلاعاتی است که توسط </a:t>
            </a:r>
            <a:r>
              <a:rPr lang="prs-AF" sz="2400" dirty="0">
                <a:solidFill>
                  <a:srgbClr val="1A202C"/>
                </a:solidFill>
                <a:latin typeface="-apple-system"/>
              </a:rPr>
              <a:t>نهاد</a:t>
            </a:r>
            <a:r>
              <a:rPr lang="fa-IR" sz="2400" dirty="0">
                <a:solidFill>
                  <a:srgbClr val="1A202C"/>
                </a:solidFill>
                <a:latin typeface="-apple-system"/>
              </a:rPr>
              <a:t> </a:t>
            </a:r>
            <a:r>
              <a:rPr lang="prs-AF" sz="2400" dirty="0">
                <a:solidFill>
                  <a:srgbClr val="1A202C"/>
                </a:solidFill>
                <a:latin typeface="-apple-system"/>
              </a:rPr>
              <a:t>ارایه کننده</a:t>
            </a:r>
            <a:r>
              <a:rPr lang="fa-IR" sz="2400" dirty="0">
                <a:solidFill>
                  <a:srgbClr val="1A202C"/>
                </a:solidFill>
                <a:latin typeface="-apple-system"/>
              </a:rPr>
              <a:t> میزبانی می شود تا به </a:t>
            </a:r>
            <a:r>
              <a:rPr lang="prs-AF" sz="2400" dirty="0">
                <a:solidFill>
                  <a:srgbClr val="1A202C"/>
                </a:solidFill>
                <a:latin typeface="-apple-system"/>
              </a:rPr>
              <a:t>رقابت کننده گان توانا </a:t>
            </a:r>
            <a:r>
              <a:rPr lang="fa-IR" sz="2400" dirty="0">
                <a:solidFill>
                  <a:srgbClr val="1A202C"/>
                </a:solidFill>
                <a:latin typeface="-apple-system"/>
              </a:rPr>
              <a:t>در درک پروژه کمک کند.</a:t>
            </a:r>
            <a:endParaRPr lang="en-GB" sz="2000" b="0" i="0" dirty="0">
              <a:solidFill>
                <a:srgbClr val="1A202C"/>
              </a:solidFill>
              <a:effectLst/>
              <a:latin typeface="-apple-system"/>
            </a:endParaRPr>
          </a:p>
          <a:p>
            <a:pPr marL="0" indent="0" algn="r" rtl="1">
              <a:buNone/>
            </a:pPr>
            <a:r>
              <a:rPr lang="fa-IR" sz="2400" b="1" dirty="0">
                <a:solidFill>
                  <a:srgbClr val="1A202C"/>
                </a:solidFill>
                <a:latin typeface="-apple-system"/>
              </a:rPr>
              <a:t>هدف از جلسه قبل از </a:t>
            </a:r>
            <a:r>
              <a:rPr lang="prs-AF" sz="2400" b="1" dirty="0">
                <a:solidFill>
                  <a:srgbClr val="1A202C"/>
                </a:solidFill>
                <a:latin typeface="-apple-system"/>
              </a:rPr>
              <a:t>مزایده </a:t>
            </a:r>
            <a:endParaRPr lang="en-GB" sz="2400" b="1" i="0" dirty="0">
              <a:solidFill>
                <a:srgbClr val="1A202C"/>
              </a:solidFill>
              <a:effectLst/>
              <a:latin typeface="-apple-system"/>
            </a:endParaRPr>
          </a:p>
          <a:p>
            <a:pPr algn="r" rtl="1">
              <a:buFont typeface="Arial" panose="020B0604020202020204" pitchFamily="34" charset="0"/>
              <a:buChar char="•"/>
            </a:pPr>
            <a:r>
              <a:rPr lang="fa-IR" sz="2000" b="1" dirty="0">
                <a:solidFill>
                  <a:srgbClr val="1A202C"/>
                </a:solidFill>
                <a:latin typeface="-apple-system"/>
              </a:rPr>
              <a:t>درک پروژه</a:t>
            </a:r>
            <a:endParaRPr lang="en-US" sz="2000" b="1" dirty="0">
              <a:solidFill>
                <a:srgbClr val="1A202C"/>
              </a:solidFill>
              <a:latin typeface="-apple-system"/>
            </a:endParaRPr>
          </a:p>
          <a:p>
            <a:pPr marL="342900" indent="0" algn="r" rtl="1">
              <a:buNone/>
            </a:pPr>
            <a:r>
              <a:rPr lang="fa-IR" sz="1800" dirty="0">
                <a:solidFill>
                  <a:srgbClr val="1A202C"/>
                </a:solidFill>
                <a:latin typeface="-apple-system"/>
              </a:rPr>
              <a:t>صاحبان پروژه از این جلسات برای توضیح مشخصات پروژه استفاده می کنند.</a:t>
            </a:r>
            <a:r>
              <a:rPr lang="en-US" sz="1800" dirty="0">
                <a:solidFill>
                  <a:srgbClr val="1A202C"/>
                </a:solidFill>
                <a:latin typeface="-apple-system"/>
              </a:rPr>
              <a:t>. </a:t>
            </a:r>
            <a:r>
              <a:rPr lang="fa-IR" sz="1800" dirty="0">
                <a:solidFill>
                  <a:srgbClr val="1A202C"/>
                </a:solidFill>
                <a:latin typeface="-apple-system"/>
              </a:rPr>
              <a:t>ارائه ها محدوده، اهداف و انتظارات پروژه را پوشش می دهند.</a:t>
            </a:r>
            <a:endParaRPr lang="prs-AF" sz="1800" dirty="0">
              <a:solidFill>
                <a:srgbClr val="1A202C"/>
              </a:solidFill>
              <a:latin typeface="-apple-system"/>
            </a:endParaRPr>
          </a:p>
          <a:p>
            <a:pPr marL="342900" indent="0" algn="r" rtl="1">
              <a:buNone/>
            </a:pPr>
            <a:endParaRPr lang="en-US" sz="1800" dirty="0">
              <a:solidFill>
                <a:srgbClr val="1A202C"/>
              </a:solidFill>
              <a:latin typeface="-apple-system"/>
            </a:endParaRPr>
          </a:p>
          <a:p>
            <a:pPr algn="r" rtl="1">
              <a:buFont typeface="Arial" panose="020B0604020202020204" pitchFamily="34" charset="0"/>
              <a:buChar char="•"/>
            </a:pPr>
            <a:r>
              <a:rPr lang="fa-IR" sz="2000" b="1" dirty="0">
                <a:solidFill>
                  <a:srgbClr val="1A202C"/>
                </a:solidFill>
                <a:latin typeface="-apple-system"/>
              </a:rPr>
              <a:t>روشن شدن شبهات</a:t>
            </a:r>
            <a:endParaRPr lang="en-GB" sz="2000" b="1" dirty="0">
              <a:solidFill>
                <a:srgbClr val="1A202C"/>
              </a:solidFill>
              <a:latin typeface="-apple-system"/>
            </a:endParaRPr>
          </a:p>
          <a:p>
            <a:pPr marL="342900" indent="0" algn="r" rtl="1">
              <a:buNone/>
            </a:pPr>
            <a:r>
              <a:rPr lang="fa-IR" sz="1900" dirty="0">
                <a:solidFill>
                  <a:srgbClr val="1A202C"/>
                </a:solidFill>
                <a:latin typeface="-apple-system"/>
              </a:rPr>
              <a:t>جلسات قبل از </a:t>
            </a:r>
            <a:r>
              <a:rPr lang="prs-AF" sz="1900" dirty="0">
                <a:solidFill>
                  <a:srgbClr val="1A202C"/>
                </a:solidFill>
                <a:latin typeface="-apple-system"/>
              </a:rPr>
              <a:t>مزایده </a:t>
            </a:r>
            <a:r>
              <a:rPr lang="fa-IR" sz="1900" dirty="0">
                <a:solidFill>
                  <a:srgbClr val="1A202C"/>
                </a:solidFill>
                <a:latin typeface="-apple-system"/>
              </a:rPr>
              <a:t>فرصتی را برای </a:t>
            </a:r>
            <a:r>
              <a:rPr lang="prs-AF" sz="1900" dirty="0">
                <a:solidFill>
                  <a:srgbClr val="1A202C"/>
                </a:solidFill>
                <a:latin typeface="-apple-system"/>
              </a:rPr>
              <a:t>رقابت گران </a:t>
            </a:r>
            <a:r>
              <a:rPr lang="fa-IR" sz="1900" dirty="0">
                <a:solidFill>
                  <a:srgbClr val="1A202C"/>
                </a:solidFill>
                <a:latin typeface="-apple-system"/>
              </a:rPr>
              <a:t>احتمالی فراهم می کند تا هرگون</a:t>
            </a:r>
            <a:r>
              <a:rPr lang="prs-AF" sz="1900" dirty="0">
                <a:solidFill>
                  <a:srgbClr val="1A202C"/>
                </a:solidFill>
                <a:latin typeface="-apple-system"/>
              </a:rPr>
              <a:t>ه شک </a:t>
            </a:r>
            <a:r>
              <a:rPr lang="fa-IR" sz="1900" dirty="0">
                <a:solidFill>
                  <a:srgbClr val="1A202C"/>
                </a:solidFill>
                <a:latin typeface="-apple-system"/>
              </a:rPr>
              <a:t>را روشن کنند. آنها همچنین هر </a:t>
            </a:r>
            <a:r>
              <a:rPr lang="prs-AF" sz="1900" dirty="0">
                <a:solidFill>
                  <a:srgbClr val="1A202C"/>
                </a:solidFill>
                <a:latin typeface="-apple-system"/>
              </a:rPr>
              <a:t>قسم</a:t>
            </a:r>
            <a:r>
              <a:rPr lang="fa-IR" sz="1900" dirty="0">
                <a:solidFill>
                  <a:srgbClr val="1A202C"/>
                </a:solidFill>
                <a:latin typeface="-apple-system"/>
              </a:rPr>
              <a:t> سوالی که </a:t>
            </a:r>
            <a:r>
              <a:rPr lang="prs-AF" sz="1900" dirty="0">
                <a:solidFill>
                  <a:srgbClr val="1A202C"/>
                </a:solidFill>
                <a:latin typeface="-apple-system"/>
              </a:rPr>
              <a:t>امکان دارد</a:t>
            </a:r>
            <a:r>
              <a:rPr lang="fa-IR" sz="1900" dirty="0">
                <a:solidFill>
                  <a:srgbClr val="1A202C"/>
                </a:solidFill>
                <a:latin typeface="-apple-system"/>
              </a:rPr>
              <a:t> در مورد پروژه داشته باشند </a:t>
            </a:r>
            <a:r>
              <a:rPr lang="prs-AF" sz="1900" dirty="0">
                <a:solidFill>
                  <a:srgbClr val="1A202C"/>
                </a:solidFill>
                <a:latin typeface="-apple-system"/>
              </a:rPr>
              <a:t>سوال میکنند</a:t>
            </a:r>
            <a:r>
              <a:rPr lang="fa-IR" sz="1900" dirty="0">
                <a:solidFill>
                  <a:srgbClr val="1A202C"/>
                </a:solidFill>
                <a:latin typeface="-apple-system"/>
              </a:rPr>
              <a:t>.</a:t>
            </a:r>
            <a:endParaRPr lang="prs-AF" sz="1900" dirty="0">
              <a:solidFill>
                <a:srgbClr val="1A202C"/>
              </a:solidFill>
              <a:latin typeface="-apple-system"/>
            </a:endParaRPr>
          </a:p>
          <a:p>
            <a:pPr marL="342900" indent="0" algn="r" rtl="1">
              <a:buNone/>
            </a:pPr>
            <a:r>
              <a:rPr lang="prs-AF" sz="2100" b="1" dirty="0">
                <a:solidFill>
                  <a:srgbClr val="1A202C"/>
                </a:solidFill>
                <a:latin typeface="-apple-system"/>
              </a:rPr>
              <a:t>هموار سازی </a:t>
            </a:r>
            <a:endParaRPr lang="en-GB" sz="2100" b="1" dirty="0">
              <a:solidFill>
                <a:srgbClr val="1A202C"/>
              </a:solidFill>
              <a:latin typeface="-apple-system"/>
            </a:endParaRPr>
          </a:p>
          <a:p>
            <a:pPr marL="342900" indent="0" algn="r" rtl="1">
              <a:buNone/>
            </a:pPr>
            <a:r>
              <a:rPr lang="fa-IR" sz="1900" dirty="0">
                <a:solidFill>
                  <a:srgbClr val="1A202C"/>
                </a:solidFill>
                <a:latin typeface="-apple-system"/>
              </a:rPr>
              <a:t>همه </a:t>
            </a:r>
            <a:r>
              <a:rPr lang="prs-AF" sz="1900" dirty="0">
                <a:solidFill>
                  <a:srgbClr val="1A202C"/>
                </a:solidFill>
                <a:latin typeface="-apple-system"/>
              </a:rPr>
              <a:t>رقابت کننده های توانا معلومات در مورد</a:t>
            </a:r>
            <a:r>
              <a:rPr lang="fa-IR" sz="1900" dirty="0">
                <a:solidFill>
                  <a:srgbClr val="1A202C"/>
                </a:solidFill>
                <a:latin typeface="-apple-system"/>
              </a:rPr>
              <a:t> پروژه </a:t>
            </a:r>
            <a:r>
              <a:rPr lang="prs-AF" sz="1900" dirty="0">
                <a:solidFill>
                  <a:srgbClr val="1A202C"/>
                </a:solidFill>
                <a:latin typeface="-apple-system"/>
              </a:rPr>
              <a:t>یکسان</a:t>
            </a:r>
            <a:r>
              <a:rPr lang="fa-IR" sz="1900" dirty="0">
                <a:solidFill>
                  <a:srgbClr val="1A202C"/>
                </a:solidFill>
                <a:latin typeface="-apple-system"/>
              </a:rPr>
              <a:t> را دریافت می کنند و هر </a:t>
            </a:r>
            <a:r>
              <a:rPr lang="prs-AF" sz="1900" dirty="0">
                <a:solidFill>
                  <a:srgbClr val="1A202C"/>
                </a:solidFill>
                <a:latin typeface="-apple-system"/>
              </a:rPr>
              <a:t>قسم</a:t>
            </a:r>
            <a:r>
              <a:rPr lang="fa-IR" sz="1900" dirty="0">
                <a:solidFill>
                  <a:srgbClr val="1A202C"/>
                </a:solidFill>
                <a:latin typeface="-apple-system"/>
              </a:rPr>
              <a:t> علاقه مندی را از بین می برند.</a:t>
            </a:r>
            <a:r>
              <a:rPr lang="en-GB" sz="1900" dirty="0">
                <a:solidFill>
                  <a:srgbClr val="1A202C"/>
                </a:solidFill>
                <a:latin typeface="-apple-system"/>
              </a:rPr>
              <a:t>. </a:t>
            </a:r>
            <a:r>
              <a:rPr lang="prs-AF" sz="1900" dirty="0">
                <a:solidFill>
                  <a:srgbClr val="1A202C"/>
                </a:solidFill>
                <a:latin typeface="-apple-system"/>
              </a:rPr>
              <a:t>بعضی</a:t>
            </a:r>
            <a:r>
              <a:rPr lang="fa-IR" sz="1900" dirty="0">
                <a:solidFill>
                  <a:srgbClr val="1A202C"/>
                </a:solidFill>
                <a:latin typeface="-apple-system"/>
              </a:rPr>
              <a:t> از درخواست‌ها نیاز به جلسات اجباری قبل از </a:t>
            </a:r>
            <a:r>
              <a:rPr lang="prs-AF" sz="1900" dirty="0">
                <a:solidFill>
                  <a:srgbClr val="1A202C"/>
                </a:solidFill>
                <a:latin typeface="-apple-system"/>
              </a:rPr>
              <a:t>رقابت</a:t>
            </a:r>
            <a:r>
              <a:rPr lang="fa-IR" sz="1900" dirty="0">
                <a:solidFill>
                  <a:srgbClr val="1A202C"/>
                </a:solidFill>
                <a:latin typeface="-apple-system"/>
              </a:rPr>
              <a:t> دارند و هر شرکت کننده باید </a:t>
            </a:r>
            <a:r>
              <a:rPr lang="prs-AF" sz="1900" dirty="0">
                <a:solidFill>
                  <a:srgbClr val="1A202C"/>
                </a:solidFill>
                <a:latin typeface="-apple-system"/>
              </a:rPr>
              <a:t>ورق</a:t>
            </a:r>
            <a:r>
              <a:rPr lang="fa-IR" sz="1900" dirty="0">
                <a:solidFill>
                  <a:srgbClr val="1A202C"/>
                </a:solidFill>
                <a:latin typeface="-apple-system"/>
              </a:rPr>
              <a:t> حضور را امضا کند.</a:t>
            </a:r>
            <a:endParaRPr lang="prs-AF" sz="1900" dirty="0">
              <a:solidFill>
                <a:srgbClr val="1A202C"/>
              </a:solidFill>
              <a:latin typeface="-apple-system"/>
            </a:endParaRPr>
          </a:p>
          <a:p>
            <a:pPr marL="342900" indent="0" algn="r" rtl="1">
              <a:buNone/>
            </a:pPr>
            <a:r>
              <a:rPr lang="fa-IR" sz="2200" b="1" dirty="0">
                <a:solidFill>
                  <a:srgbClr val="1A202C"/>
                </a:solidFill>
                <a:latin typeface="-apple-system"/>
              </a:rPr>
              <a:t>فرصت شبکه سازی</a:t>
            </a:r>
            <a:endParaRPr lang="prs-AF" sz="2200" b="1" dirty="0">
              <a:solidFill>
                <a:srgbClr val="1A202C"/>
              </a:solidFill>
              <a:latin typeface="-apple-system"/>
            </a:endParaRPr>
          </a:p>
          <a:p>
            <a:pPr marL="342900" indent="0" algn="r" rtl="1">
              <a:buNone/>
            </a:pPr>
            <a:r>
              <a:rPr lang="prs-AF" sz="1800" dirty="0">
                <a:solidFill>
                  <a:srgbClr val="1A202C"/>
                </a:solidFill>
                <a:latin typeface="-apple-system"/>
              </a:rPr>
              <a:t>رقابت کننده ها </a:t>
            </a:r>
            <a:r>
              <a:rPr lang="fa-IR" sz="1800" dirty="0">
                <a:solidFill>
                  <a:srgbClr val="1A202C"/>
                </a:solidFill>
                <a:latin typeface="-apple-system"/>
              </a:rPr>
              <a:t>از جلسات قبل از</a:t>
            </a:r>
            <a:r>
              <a:rPr lang="prs-AF" sz="1800" dirty="0">
                <a:solidFill>
                  <a:srgbClr val="1A202C"/>
                </a:solidFill>
                <a:latin typeface="-apple-system"/>
              </a:rPr>
              <a:t>مزایده ( رقابت ) </a:t>
            </a:r>
            <a:r>
              <a:rPr lang="fa-IR" sz="1800" dirty="0">
                <a:solidFill>
                  <a:srgbClr val="1A202C"/>
                </a:solidFill>
                <a:latin typeface="-apple-system"/>
              </a:rPr>
              <a:t>برای </a:t>
            </a:r>
            <a:r>
              <a:rPr lang="prs-AF" sz="1800" dirty="0">
                <a:solidFill>
                  <a:srgbClr val="1A202C"/>
                </a:solidFill>
                <a:latin typeface="-apple-system"/>
              </a:rPr>
              <a:t>پیشرفت</a:t>
            </a:r>
            <a:r>
              <a:rPr lang="fa-IR" sz="1800" dirty="0">
                <a:solidFill>
                  <a:srgbClr val="1A202C"/>
                </a:solidFill>
                <a:latin typeface="-apple-system"/>
              </a:rPr>
              <a:t> شبکه خود از طریق ارتباط با سایر </a:t>
            </a:r>
            <a:r>
              <a:rPr lang="prs-AF" sz="1800" dirty="0">
                <a:solidFill>
                  <a:srgbClr val="1A202C"/>
                </a:solidFill>
                <a:latin typeface="-apple-system"/>
              </a:rPr>
              <a:t>رقابت کننده ها </a:t>
            </a:r>
            <a:r>
              <a:rPr lang="fa-IR" sz="1800" dirty="0">
                <a:solidFill>
                  <a:srgbClr val="1A202C"/>
                </a:solidFill>
                <a:latin typeface="-apple-system"/>
              </a:rPr>
              <a:t>استفاده می کنند</a:t>
            </a:r>
            <a:r>
              <a:rPr lang="en-GB" sz="1800" dirty="0">
                <a:solidFill>
                  <a:srgbClr val="1A202C"/>
                </a:solidFill>
                <a:latin typeface="-apple-system"/>
              </a:rPr>
              <a:t>. </a:t>
            </a:r>
            <a:r>
              <a:rPr lang="fa-IR" sz="1800" dirty="0">
                <a:solidFill>
                  <a:srgbClr val="1A202C"/>
                </a:solidFill>
                <a:latin typeface="-apple-system"/>
              </a:rPr>
              <a:t>انجام این کار به آنها کمک می کند تا ارتباطات خود را افزایش دهند و فرصت های بیشتری را برای همکاری های آینده باز کنند.</a:t>
            </a:r>
            <a:endParaRPr lang="en-GB" sz="2400" dirty="0">
              <a:solidFill>
                <a:srgbClr val="1A202C"/>
              </a:solidFill>
              <a:latin typeface="-apple-system"/>
            </a:endParaRPr>
          </a:p>
        </p:txBody>
      </p:sp>
    </p:spTree>
    <p:extLst>
      <p:ext uri="{BB962C8B-B14F-4D97-AF65-F5344CB8AC3E}">
        <p14:creationId xmlns:p14="http://schemas.microsoft.com/office/powerpoint/2010/main" val="1834139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a:extLst>
              <a:ext uri="{FF2B5EF4-FFF2-40B4-BE49-F238E27FC236}">
                <a16:creationId xmlns:a16="http://schemas.microsoft.com/office/drawing/2014/main" id="{3CAF78D9-EDE0-E64C-568B-74B8E109783B}"/>
              </a:ext>
            </a:extLst>
          </p:cNvPr>
          <p:cNvSpPr>
            <a:spLocks noGrp="1"/>
          </p:cNvSpPr>
          <p:nvPr>
            <p:ph type="title"/>
          </p:nvPr>
        </p:nvSpPr>
        <p:spPr>
          <a:xfrm>
            <a:off x="457200" y="533400"/>
            <a:ext cx="8534400" cy="762000"/>
          </a:xfrm>
        </p:spPr>
        <p:txBody>
          <a:bodyPr anchor="ctr">
            <a:normAutofit/>
          </a:bodyPr>
          <a:lstStyle/>
          <a:p>
            <a:pPr algn="ctr"/>
            <a:r>
              <a:rPr lang="fa-IR" altLang="en-US" sz="3600" dirty="0">
                <a:solidFill>
                  <a:srgbClr val="006699"/>
                </a:solidFill>
              </a:rPr>
              <a:t>جلسه قبل از</a:t>
            </a:r>
            <a:r>
              <a:rPr lang="prs-AF" altLang="en-US" sz="3600" dirty="0">
                <a:solidFill>
                  <a:srgbClr val="006699"/>
                </a:solidFill>
              </a:rPr>
              <a:t>مزایده (</a:t>
            </a:r>
            <a:r>
              <a:rPr lang="fa-IR" altLang="en-US" sz="3600" dirty="0">
                <a:solidFill>
                  <a:srgbClr val="006699"/>
                </a:solidFill>
              </a:rPr>
              <a:t> </a:t>
            </a:r>
            <a:r>
              <a:rPr lang="prs-AF" altLang="en-US" sz="3600" dirty="0">
                <a:solidFill>
                  <a:srgbClr val="006699"/>
                </a:solidFill>
              </a:rPr>
              <a:t>رقابت)</a:t>
            </a:r>
            <a:endParaRPr lang="en-US" altLang="en-US" sz="3600" dirty="0">
              <a:solidFill>
                <a:srgbClr val="006699"/>
              </a:solidFill>
            </a:endParaRPr>
          </a:p>
        </p:txBody>
      </p:sp>
      <p:sp>
        <p:nvSpPr>
          <p:cNvPr id="38914" name="Content Placeholder 2">
            <a:extLst>
              <a:ext uri="{FF2B5EF4-FFF2-40B4-BE49-F238E27FC236}">
                <a16:creationId xmlns:a16="http://schemas.microsoft.com/office/drawing/2014/main" id="{645C376C-A0BE-E211-53D5-2336D464EDB7}"/>
              </a:ext>
            </a:extLst>
          </p:cNvPr>
          <p:cNvSpPr>
            <a:spLocks noGrp="1"/>
          </p:cNvSpPr>
          <p:nvPr>
            <p:ph idx="1"/>
          </p:nvPr>
        </p:nvSpPr>
        <p:spPr>
          <a:xfrm>
            <a:off x="526256" y="1676400"/>
            <a:ext cx="8396288" cy="4495800"/>
          </a:xfrm>
        </p:spPr>
        <p:txBody>
          <a:bodyPr>
            <a:noAutofit/>
          </a:bodyPr>
          <a:lstStyle/>
          <a:p>
            <a:pPr marL="0" indent="0" algn="r" rtl="1">
              <a:lnSpc>
                <a:spcPct val="90000"/>
              </a:lnSpc>
              <a:buNone/>
            </a:pPr>
            <a:r>
              <a:rPr lang="prs-AF" sz="2000" b="1" dirty="0">
                <a:solidFill>
                  <a:srgbClr val="1A202C"/>
                </a:solidFill>
                <a:latin typeface="-apple-system"/>
              </a:rPr>
              <a:t>چگونه برای  جلسه قبل رقابت آماده بگیریم </a:t>
            </a:r>
            <a:endParaRPr lang="en-GB" sz="2000" b="1" dirty="0">
              <a:solidFill>
                <a:srgbClr val="1A202C"/>
              </a:solidFill>
              <a:latin typeface="-apple-system"/>
            </a:endParaRPr>
          </a:p>
          <a:p>
            <a:pPr marL="0" indent="0" algn="r" rtl="1">
              <a:buNone/>
            </a:pPr>
            <a:r>
              <a:rPr lang="fa-IR" sz="1500" dirty="0">
                <a:solidFill>
                  <a:srgbClr val="1A202C"/>
                </a:solidFill>
                <a:latin typeface="-apple-system"/>
              </a:rPr>
              <a:t>آماده شدن برای یک کنفرانس قبل از </a:t>
            </a:r>
            <a:r>
              <a:rPr lang="prs-AF" sz="1500" dirty="0">
                <a:solidFill>
                  <a:srgbClr val="1A202C"/>
                </a:solidFill>
                <a:latin typeface="-apple-system"/>
              </a:rPr>
              <a:t>رقابت </a:t>
            </a:r>
            <a:r>
              <a:rPr lang="fa-IR" sz="1500" dirty="0">
                <a:solidFill>
                  <a:srgbClr val="1A202C"/>
                </a:solidFill>
                <a:latin typeface="-apple-system"/>
              </a:rPr>
              <a:t>به شما کمک می کند </a:t>
            </a:r>
            <a:r>
              <a:rPr lang="prs-AF" sz="1500" dirty="0">
                <a:solidFill>
                  <a:srgbClr val="1A202C"/>
                </a:solidFill>
                <a:latin typeface="-apple-system"/>
              </a:rPr>
              <a:t>تمرکز داشته باشید</a:t>
            </a:r>
            <a:r>
              <a:rPr lang="fa-IR" sz="1500" dirty="0">
                <a:solidFill>
                  <a:srgbClr val="1A202C"/>
                </a:solidFill>
                <a:latin typeface="-apple-system"/>
              </a:rPr>
              <a:t>، سوالات درست را بپرسید و </a:t>
            </a:r>
            <a:r>
              <a:rPr lang="prs-AF" sz="1500" dirty="0">
                <a:solidFill>
                  <a:srgbClr val="1A202C"/>
                </a:solidFill>
                <a:latin typeface="-apple-system"/>
              </a:rPr>
              <a:t>معلومات</a:t>
            </a:r>
            <a:r>
              <a:rPr lang="fa-IR" sz="1500" dirty="0">
                <a:solidFill>
                  <a:srgbClr val="1A202C"/>
                </a:solidFill>
                <a:latin typeface="-apple-system"/>
              </a:rPr>
              <a:t> را بهتر درک کنید. در اینجا چند نکته وجود دارد که به شما کمک می کند تا برای جلسه آماده شوید</a:t>
            </a:r>
            <a:r>
              <a:rPr lang="en-GB" sz="1500" dirty="0">
                <a:solidFill>
                  <a:srgbClr val="1A202C"/>
                </a:solidFill>
                <a:latin typeface="-apple-system"/>
              </a:rPr>
              <a:t>. </a:t>
            </a:r>
          </a:p>
          <a:p>
            <a:pPr algn="r" rtl="1">
              <a:lnSpc>
                <a:spcPct val="90000"/>
              </a:lnSpc>
              <a:buFont typeface="Arial" panose="020B0604020202020204" pitchFamily="34" charset="0"/>
              <a:buChar char="•"/>
            </a:pPr>
            <a:r>
              <a:rPr lang="fa-IR" sz="1700" b="1" dirty="0">
                <a:solidFill>
                  <a:srgbClr val="1A202C"/>
                </a:solidFill>
                <a:latin typeface="-apple-system"/>
              </a:rPr>
              <a:t>بررسی اسناد </a:t>
            </a:r>
            <a:r>
              <a:rPr lang="prs-AF" sz="1700" b="1" dirty="0">
                <a:solidFill>
                  <a:srgbClr val="1A202C"/>
                </a:solidFill>
                <a:latin typeface="-apple-system"/>
              </a:rPr>
              <a:t>رقابت</a:t>
            </a:r>
          </a:p>
          <a:p>
            <a:pPr algn="r" rtl="1">
              <a:lnSpc>
                <a:spcPct val="90000"/>
              </a:lnSpc>
              <a:buFont typeface="Arial" panose="020B0604020202020204" pitchFamily="34" charset="0"/>
              <a:buChar char="•"/>
            </a:pPr>
            <a:r>
              <a:rPr lang="fa-IR" sz="1500" dirty="0">
                <a:solidFill>
                  <a:srgbClr val="1A202C"/>
                </a:solidFill>
                <a:latin typeface="-apple-system"/>
              </a:rPr>
              <a:t>برای درک </a:t>
            </a:r>
            <a:r>
              <a:rPr lang="prs-AF" sz="1500" dirty="0">
                <a:solidFill>
                  <a:srgbClr val="1A202C"/>
                </a:solidFill>
                <a:latin typeface="-apple-system"/>
              </a:rPr>
              <a:t>نیاز ها </a:t>
            </a:r>
            <a:r>
              <a:rPr lang="fa-IR" sz="1500" dirty="0">
                <a:solidFill>
                  <a:srgbClr val="1A202C"/>
                </a:solidFill>
                <a:latin typeface="-apple-system"/>
              </a:rPr>
              <a:t> و مشخصات، وقت خود را صرف</a:t>
            </a:r>
            <a:r>
              <a:rPr lang="en-GB" sz="1500" dirty="0">
                <a:solidFill>
                  <a:srgbClr val="1A202C"/>
                </a:solidFill>
                <a:latin typeface="-apple-system"/>
              </a:rPr>
              <a:t>RFP </a:t>
            </a:r>
            <a:r>
              <a:rPr lang="fa-IR" sz="1500" dirty="0">
                <a:solidFill>
                  <a:srgbClr val="1A202C"/>
                </a:solidFill>
                <a:latin typeface="-apple-system"/>
              </a:rPr>
              <a:t> کنید</a:t>
            </a:r>
            <a:r>
              <a:rPr lang="en-GB" sz="1500" dirty="0">
                <a:solidFill>
                  <a:srgbClr val="1A202C"/>
                </a:solidFill>
                <a:latin typeface="-apple-system"/>
              </a:rPr>
              <a:t>. </a:t>
            </a:r>
            <a:r>
              <a:rPr lang="fa-IR" sz="1500" dirty="0">
                <a:solidFill>
                  <a:srgbClr val="1A202C"/>
                </a:solidFill>
                <a:latin typeface="-apple-system"/>
              </a:rPr>
              <a:t>برای درک طرح‌ها، مواد و نیازمندی‌های نیروی کار، روی محدوده تمرکز کنید</a:t>
            </a:r>
            <a:endParaRPr lang="en-GB" sz="1500" dirty="0">
              <a:solidFill>
                <a:srgbClr val="1A202C"/>
              </a:solidFill>
              <a:latin typeface="-apple-system"/>
            </a:endParaRPr>
          </a:p>
          <a:p>
            <a:pPr algn="r" rtl="1">
              <a:lnSpc>
                <a:spcPct val="90000"/>
              </a:lnSpc>
              <a:buFont typeface="Arial" panose="020B0604020202020204" pitchFamily="34" charset="0"/>
              <a:buChar char="•"/>
            </a:pPr>
            <a:r>
              <a:rPr lang="fa-IR" sz="1700" b="1" dirty="0">
                <a:solidFill>
                  <a:srgbClr val="1A202C"/>
                </a:solidFill>
                <a:latin typeface="-apple-system"/>
              </a:rPr>
              <a:t>مدارک مورد نیاز را همراه داشته باشید</a:t>
            </a:r>
            <a:endParaRPr lang="prs-AF" sz="1700" b="1" dirty="0">
              <a:solidFill>
                <a:srgbClr val="1A202C"/>
              </a:solidFill>
              <a:latin typeface="-apple-system"/>
            </a:endParaRPr>
          </a:p>
          <a:p>
            <a:pPr algn="r" rtl="1">
              <a:lnSpc>
                <a:spcPct val="90000"/>
              </a:lnSpc>
              <a:buFont typeface="Arial" panose="020B0604020202020204" pitchFamily="34" charset="0"/>
              <a:buChar char="•"/>
            </a:pPr>
            <a:r>
              <a:rPr lang="fa-IR" sz="1500" dirty="0">
                <a:solidFill>
                  <a:srgbClr val="1A202C"/>
                </a:solidFill>
                <a:latin typeface="-apple-system"/>
              </a:rPr>
              <a:t>اسناد </a:t>
            </a:r>
            <a:r>
              <a:rPr lang="prs-AF" sz="1500" dirty="0">
                <a:solidFill>
                  <a:srgbClr val="1A202C"/>
                </a:solidFill>
                <a:latin typeface="-apple-system"/>
              </a:rPr>
              <a:t>رقابت</a:t>
            </a:r>
            <a:r>
              <a:rPr lang="fa-IR" sz="1500" dirty="0">
                <a:solidFill>
                  <a:srgbClr val="1A202C"/>
                </a:solidFill>
                <a:latin typeface="-apple-system"/>
              </a:rPr>
              <a:t> را برای شناسایی اسناد مورد نیاز برای کنفرانس پیش</a:t>
            </a:r>
            <a:r>
              <a:rPr lang="prs-AF" sz="1500" dirty="0">
                <a:solidFill>
                  <a:srgbClr val="1A202C"/>
                </a:solidFill>
                <a:latin typeface="-apple-system"/>
              </a:rPr>
              <a:t> از</a:t>
            </a:r>
            <a:r>
              <a:rPr lang="fa-IR" sz="1500" dirty="0">
                <a:solidFill>
                  <a:srgbClr val="1A202C"/>
                </a:solidFill>
                <a:latin typeface="-apple-system"/>
              </a:rPr>
              <a:t> </a:t>
            </a:r>
            <a:r>
              <a:rPr lang="prs-AF" sz="1500" dirty="0">
                <a:solidFill>
                  <a:srgbClr val="1A202C"/>
                </a:solidFill>
                <a:latin typeface="-apple-system"/>
              </a:rPr>
              <a:t>رقابت </a:t>
            </a:r>
            <a:r>
              <a:rPr lang="fa-IR" sz="1500" dirty="0">
                <a:solidFill>
                  <a:srgbClr val="1A202C"/>
                </a:solidFill>
                <a:latin typeface="-apple-system"/>
              </a:rPr>
              <a:t>بررسی کنید.</a:t>
            </a:r>
            <a:endParaRPr lang="prs-AF" sz="1500" dirty="0">
              <a:solidFill>
                <a:srgbClr val="1A202C"/>
              </a:solidFill>
              <a:latin typeface="-apple-system"/>
            </a:endParaRPr>
          </a:p>
          <a:p>
            <a:pPr algn="r" rtl="1">
              <a:lnSpc>
                <a:spcPct val="90000"/>
              </a:lnSpc>
              <a:buFont typeface="Arial" panose="020B0604020202020204" pitchFamily="34" charset="0"/>
              <a:buChar char="•"/>
            </a:pPr>
            <a:r>
              <a:rPr lang="fa-IR" sz="1700" b="1" dirty="0">
                <a:solidFill>
                  <a:srgbClr val="1A202C"/>
                </a:solidFill>
                <a:latin typeface="-apple-system"/>
              </a:rPr>
              <a:t>تیم مناسب را انتخاب کنید</a:t>
            </a:r>
            <a:endParaRPr lang="prs-AF" sz="1700" b="1" dirty="0">
              <a:solidFill>
                <a:srgbClr val="1A202C"/>
              </a:solidFill>
              <a:latin typeface="-apple-system"/>
            </a:endParaRPr>
          </a:p>
          <a:p>
            <a:pPr algn="r" rtl="1">
              <a:lnSpc>
                <a:spcPct val="90000"/>
              </a:lnSpc>
              <a:buFont typeface="Arial" panose="020B0604020202020204" pitchFamily="34" charset="0"/>
              <a:buChar char="•"/>
            </a:pPr>
            <a:r>
              <a:rPr lang="prs-AF" sz="1500" dirty="0">
                <a:solidFill>
                  <a:srgbClr val="1A202C"/>
                </a:solidFill>
                <a:latin typeface="-apple-system"/>
              </a:rPr>
              <a:t>برنامه </a:t>
            </a:r>
            <a:r>
              <a:rPr lang="fa-IR" sz="1500" dirty="0">
                <a:solidFill>
                  <a:srgbClr val="1A202C"/>
                </a:solidFill>
                <a:latin typeface="-apple-system"/>
              </a:rPr>
              <a:t> آماده سازی </a:t>
            </a:r>
            <a:r>
              <a:rPr lang="prs-AF" sz="1500" dirty="0">
                <a:solidFill>
                  <a:srgbClr val="1A202C"/>
                </a:solidFill>
                <a:latin typeface="-apple-system"/>
              </a:rPr>
              <a:t>رقابت</a:t>
            </a:r>
            <a:r>
              <a:rPr lang="fa-IR" sz="1500" dirty="0">
                <a:solidFill>
                  <a:srgbClr val="1A202C"/>
                </a:solidFill>
                <a:latin typeface="-apple-system"/>
              </a:rPr>
              <a:t> به تیمی نیاز دارد که شرایط پروژه و رویکرد پیشنهادی شما را درک کند. انتخاب یک کارمند با تجربه در تهیه پیشنهادهای </a:t>
            </a:r>
            <a:r>
              <a:rPr lang="prs-AF" sz="1500" dirty="0">
                <a:solidFill>
                  <a:srgbClr val="1A202C"/>
                </a:solidFill>
                <a:latin typeface="-apple-system"/>
              </a:rPr>
              <a:t>منظوری</a:t>
            </a:r>
            <a:r>
              <a:rPr lang="fa-IR" sz="1500" dirty="0">
                <a:solidFill>
                  <a:srgbClr val="1A202C"/>
                </a:solidFill>
                <a:latin typeface="-apple-system"/>
              </a:rPr>
              <a:t> در این مرحله بسیار مهم است. آن‌ها می‌</a:t>
            </a:r>
            <a:r>
              <a:rPr lang="prs-AF" sz="1500" dirty="0">
                <a:solidFill>
                  <a:srgbClr val="1A202C"/>
                </a:solidFill>
                <a:latin typeface="-apple-system"/>
              </a:rPr>
              <a:t>فهمند</a:t>
            </a:r>
            <a:r>
              <a:rPr lang="fa-IR" sz="1500" dirty="0">
                <a:solidFill>
                  <a:srgbClr val="1A202C"/>
                </a:solidFill>
                <a:latin typeface="-apple-system"/>
              </a:rPr>
              <a:t> که باید به دنبال جزئیات بگردند و چگونه نگرانی‌های خود را </a:t>
            </a:r>
            <a:r>
              <a:rPr lang="prs-AF" sz="1500" dirty="0">
                <a:solidFill>
                  <a:srgbClr val="1A202C"/>
                </a:solidFill>
                <a:latin typeface="-apple-system"/>
              </a:rPr>
              <a:t>حل نمایند.</a:t>
            </a:r>
            <a:endParaRPr lang="en-GB" sz="1500" dirty="0">
              <a:solidFill>
                <a:srgbClr val="1A202C"/>
              </a:solidFill>
              <a:latin typeface="-apple-system"/>
            </a:endParaRPr>
          </a:p>
          <a:p>
            <a:pPr algn="r" rtl="1">
              <a:lnSpc>
                <a:spcPct val="90000"/>
              </a:lnSpc>
              <a:buFont typeface="Arial" panose="020B0604020202020204" pitchFamily="34" charset="0"/>
              <a:buChar char="•"/>
            </a:pPr>
            <a:r>
              <a:rPr lang="prs-AF" sz="1700" b="1" dirty="0">
                <a:solidFill>
                  <a:srgbClr val="1A202C"/>
                </a:solidFill>
                <a:latin typeface="-apple-system"/>
              </a:rPr>
              <a:t>سوال ها پرسیدن </a:t>
            </a:r>
            <a:endParaRPr lang="en-GB" sz="1700" b="1" dirty="0">
              <a:solidFill>
                <a:srgbClr val="1A202C"/>
              </a:solidFill>
              <a:latin typeface="-apple-system"/>
            </a:endParaRPr>
          </a:p>
          <a:p>
            <a:pPr marL="285750" indent="0" algn="r" rtl="1">
              <a:buNone/>
            </a:pPr>
            <a:r>
              <a:rPr lang="fa-IR" sz="1500" dirty="0">
                <a:solidFill>
                  <a:srgbClr val="1A202C"/>
                </a:solidFill>
                <a:latin typeface="-apple-system"/>
              </a:rPr>
              <a:t>قبل از شروع </a:t>
            </a:r>
            <a:r>
              <a:rPr lang="prs-AF" sz="1500" dirty="0">
                <a:solidFill>
                  <a:srgbClr val="1A202C"/>
                </a:solidFill>
                <a:latin typeface="-apple-system"/>
              </a:rPr>
              <a:t>برنامه رقابتی </a:t>
            </a:r>
            <a:r>
              <a:rPr lang="fa-IR" sz="1500" dirty="0">
                <a:solidFill>
                  <a:srgbClr val="1A202C"/>
                </a:solidFill>
                <a:latin typeface="-apple-system"/>
              </a:rPr>
              <a:t> باید پروژه را به طور </a:t>
            </a:r>
            <a:r>
              <a:rPr lang="prs-AF" sz="1500" dirty="0">
                <a:solidFill>
                  <a:srgbClr val="1A202C"/>
                </a:solidFill>
                <a:latin typeface="-apple-system"/>
              </a:rPr>
              <a:t>درست</a:t>
            </a:r>
            <a:r>
              <a:rPr lang="fa-IR" sz="1500" dirty="0">
                <a:solidFill>
                  <a:srgbClr val="1A202C"/>
                </a:solidFill>
                <a:latin typeface="-apple-system"/>
              </a:rPr>
              <a:t> درک کنید</a:t>
            </a:r>
            <a:r>
              <a:rPr lang="prs-AF" sz="1500" dirty="0">
                <a:solidFill>
                  <a:srgbClr val="1A202C"/>
                </a:solidFill>
                <a:latin typeface="-apple-system"/>
              </a:rPr>
              <a:t> .</a:t>
            </a:r>
            <a:r>
              <a:rPr lang="fa-IR" sz="1500" dirty="0">
                <a:solidFill>
                  <a:srgbClr val="1A202C"/>
                </a:solidFill>
                <a:latin typeface="-apple-system"/>
              </a:rPr>
              <a:t>سوال پرسیدن بهتر است</a:t>
            </a:r>
            <a:r>
              <a:rPr lang="prs-AF" sz="1500" dirty="0">
                <a:solidFill>
                  <a:srgbClr val="1A202C"/>
                </a:solidFill>
                <a:latin typeface="-apple-system"/>
              </a:rPr>
              <a:t> برای </a:t>
            </a:r>
            <a:r>
              <a:rPr lang="fa-IR" sz="1500" dirty="0">
                <a:solidFill>
                  <a:srgbClr val="1A202C"/>
                </a:solidFill>
                <a:latin typeface="-apple-system"/>
              </a:rPr>
              <a:t>درک پروژه و کمک به روشن شدن هرگونه </a:t>
            </a:r>
            <a:r>
              <a:rPr lang="prs-AF" sz="1500" dirty="0">
                <a:solidFill>
                  <a:srgbClr val="1A202C"/>
                </a:solidFill>
                <a:latin typeface="-apple-system"/>
              </a:rPr>
              <a:t>شک و تردید</a:t>
            </a:r>
            <a:r>
              <a:rPr lang="en-GB" sz="1500" dirty="0">
                <a:solidFill>
                  <a:srgbClr val="1A202C"/>
                </a:solidFill>
                <a:latin typeface="-apple-system"/>
              </a:rPr>
              <a:t>. </a:t>
            </a:r>
          </a:p>
        </p:txBody>
      </p:sp>
    </p:spTree>
    <p:extLst>
      <p:ext uri="{BB962C8B-B14F-4D97-AF65-F5344CB8AC3E}">
        <p14:creationId xmlns:p14="http://schemas.microsoft.com/office/powerpoint/2010/main" val="1692287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a:extLst>
              <a:ext uri="{FF2B5EF4-FFF2-40B4-BE49-F238E27FC236}">
                <a16:creationId xmlns:a16="http://schemas.microsoft.com/office/drawing/2014/main" id="{3CAF78D9-EDE0-E64C-568B-74B8E109783B}"/>
              </a:ext>
            </a:extLst>
          </p:cNvPr>
          <p:cNvSpPr>
            <a:spLocks noGrp="1"/>
          </p:cNvSpPr>
          <p:nvPr>
            <p:ph type="title"/>
          </p:nvPr>
        </p:nvSpPr>
        <p:spPr>
          <a:xfrm>
            <a:off x="383495" y="685800"/>
            <a:ext cx="8534400" cy="609600"/>
          </a:xfrm>
        </p:spPr>
        <p:txBody>
          <a:bodyPr anchor="ctr">
            <a:normAutofit fontScale="90000"/>
          </a:bodyPr>
          <a:lstStyle/>
          <a:p>
            <a:pPr algn="ctr" rtl="1"/>
            <a:r>
              <a:rPr lang="fa-IR" altLang="en-US" sz="3600" dirty="0">
                <a:solidFill>
                  <a:srgbClr val="006699"/>
                </a:solidFill>
              </a:rPr>
              <a:t>انجام مرور </a:t>
            </a:r>
            <a:r>
              <a:rPr lang="prs-AF" altLang="en-US" sz="3600" dirty="0">
                <a:solidFill>
                  <a:srgbClr val="006699"/>
                </a:solidFill>
              </a:rPr>
              <a:t>دفتری</a:t>
            </a:r>
            <a:r>
              <a:rPr lang="en-US" altLang="en-US" sz="3600" dirty="0">
                <a:solidFill>
                  <a:srgbClr val="006699"/>
                </a:solidFill>
              </a:rPr>
              <a:t>(</a:t>
            </a:r>
            <a:r>
              <a:rPr kumimoji="0" lang="en-US" altLang="en-US" sz="3600" b="0" i="0" u="none" strike="noStrike" kern="1200" cap="none" spc="0" normalizeH="0" baseline="0" noProof="0" dirty="0">
                <a:ln>
                  <a:noFill/>
                </a:ln>
                <a:solidFill>
                  <a:srgbClr val="006699"/>
                </a:solidFill>
                <a:effectLst/>
                <a:uLnTx/>
                <a:uFillTx/>
                <a:latin typeface="Tw Cen MT"/>
                <a:ea typeface="+mj-ea"/>
                <a:cs typeface="+mj-cs"/>
              </a:rPr>
              <a:t>desk review</a:t>
            </a:r>
            <a:r>
              <a:rPr lang="en-US" altLang="en-US" sz="3600" dirty="0">
                <a:solidFill>
                  <a:srgbClr val="006699"/>
                </a:solidFill>
              </a:rPr>
              <a:t>)</a:t>
            </a:r>
            <a:r>
              <a:rPr lang="fa-IR" altLang="en-US" sz="3600" dirty="0">
                <a:solidFill>
                  <a:srgbClr val="006699"/>
                </a:solidFill>
              </a:rPr>
              <a:t> برای تدوین پیشنهاد</a:t>
            </a:r>
            <a:endParaRPr lang="en-US" altLang="en-US" sz="3600" dirty="0">
              <a:solidFill>
                <a:srgbClr val="006699"/>
              </a:solidFill>
            </a:endParaRPr>
          </a:p>
        </p:txBody>
      </p:sp>
      <p:sp>
        <p:nvSpPr>
          <p:cNvPr id="38914" name="Content Placeholder 2">
            <a:extLst>
              <a:ext uri="{FF2B5EF4-FFF2-40B4-BE49-F238E27FC236}">
                <a16:creationId xmlns:a16="http://schemas.microsoft.com/office/drawing/2014/main" id="{645C376C-A0BE-E211-53D5-2336D464EDB7}"/>
              </a:ext>
            </a:extLst>
          </p:cNvPr>
          <p:cNvSpPr>
            <a:spLocks noGrp="1"/>
          </p:cNvSpPr>
          <p:nvPr>
            <p:ph idx="1"/>
          </p:nvPr>
        </p:nvSpPr>
        <p:spPr>
          <a:xfrm>
            <a:off x="489857" y="1676400"/>
            <a:ext cx="8396288" cy="4495800"/>
          </a:xfrm>
        </p:spPr>
        <p:txBody>
          <a:bodyPr>
            <a:noAutofit/>
          </a:bodyPr>
          <a:lstStyle/>
          <a:p>
            <a:pPr marL="0" indent="0" algn="r" rtl="1">
              <a:lnSpc>
                <a:spcPct val="150000"/>
              </a:lnSpc>
              <a:buNone/>
            </a:pPr>
            <a:r>
              <a:rPr lang="prs-AF" sz="1800" dirty="0">
                <a:solidFill>
                  <a:srgbClr val="212121"/>
                </a:solidFill>
                <a:latin typeface="Open Sans" panose="020B0606030504020204" pitchFamily="34" charset="0"/>
              </a:rPr>
              <a:t>مرور دفتری یک فرم از تحقیق ثانویه است.</a:t>
            </a:r>
          </a:p>
          <a:p>
            <a:pPr marL="0" indent="0" algn="r" rtl="1">
              <a:lnSpc>
                <a:spcPct val="150000"/>
              </a:lnSpc>
              <a:buNone/>
            </a:pPr>
            <a:r>
              <a:rPr lang="prs-AF" sz="1800" dirty="0">
                <a:solidFill>
                  <a:srgbClr val="212121"/>
                </a:solidFill>
                <a:latin typeface="Open Sans" panose="020B0606030504020204" pitchFamily="34" charset="0"/>
              </a:rPr>
              <a:t>محقق در حال کشف اطلاعات جدید و ایجاد دانش جدید است، تحقیق ثانویه بر اطلاعاتی که قبلاً به دست آمده و مستند شده است تمرکز دارد.</a:t>
            </a:r>
          </a:p>
          <a:p>
            <a:pPr marL="0" indent="0" algn="r" rtl="1">
              <a:lnSpc>
                <a:spcPct val="150000"/>
              </a:lnSpc>
              <a:buNone/>
            </a:pPr>
            <a:r>
              <a:rPr lang="prs-AF" sz="1800" dirty="0">
                <a:solidFill>
                  <a:srgbClr val="212121"/>
                </a:solidFill>
                <a:latin typeface="Open Sans" panose="020B0606030504020204" pitchFamily="34" charset="0"/>
              </a:rPr>
              <a:t>دو نوع مرور دفتری وجود دارد:</a:t>
            </a:r>
          </a:p>
          <a:p>
            <a:pPr marL="0" indent="0" algn="r" rtl="1">
              <a:lnSpc>
                <a:spcPct val="150000"/>
              </a:lnSpc>
              <a:buNone/>
            </a:pPr>
            <a:r>
              <a:rPr lang="prs-AF" sz="1800" dirty="0">
                <a:solidFill>
                  <a:srgbClr val="212121"/>
                </a:solidFill>
                <a:latin typeface="Open Sans" panose="020B0606030504020204" pitchFamily="34" charset="0"/>
              </a:rPr>
              <a:t>مرور دفتری داخلی: به بررسی داده ها، گزارش ها، ابزارها یا سایر منابع توسعه یافته توسط سازمان شما (چه به صورت عمومی در دسترس باشد و چه نباشد) اشاره دارد. بسته به زمینه، ممکن است شامل اطلاعات داخلی از سازمان های شریک نیز باشد.</a:t>
            </a:r>
          </a:p>
          <a:p>
            <a:pPr marL="0" indent="0" algn="r" rtl="1">
              <a:lnSpc>
                <a:spcPct val="150000"/>
              </a:lnSpc>
              <a:buNone/>
            </a:pPr>
            <a:r>
              <a:rPr lang="prs-AF" sz="1800" dirty="0">
                <a:solidFill>
                  <a:srgbClr val="212121"/>
                </a:solidFill>
                <a:latin typeface="Open Sans" panose="020B0606030504020204" pitchFamily="34" charset="0"/>
              </a:rPr>
              <a:t>مرور دفتری خارجی: به بررسی داده ها، گزارش ها، ابزارها یا سایر منابع موجود خارج از سازمان شما اشاره دارد (به عنوان مثال، یک دایرةالمعارف یا یک نسخه از ارائه یک سازمان دیگر).</a:t>
            </a:r>
            <a:endParaRPr lang="en-GB" sz="1300" dirty="0">
              <a:solidFill>
                <a:srgbClr val="212121"/>
              </a:solidFill>
              <a:latin typeface="Open Sans" panose="020B0606030504020204" pitchFamily="34" charset="0"/>
            </a:endParaRPr>
          </a:p>
        </p:txBody>
      </p:sp>
    </p:spTree>
    <p:extLst>
      <p:ext uri="{BB962C8B-B14F-4D97-AF65-F5344CB8AC3E}">
        <p14:creationId xmlns:p14="http://schemas.microsoft.com/office/powerpoint/2010/main" val="9889496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1143000" y="407280"/>
            <a:ext cx="7162800" cy="767569"/>
          </a:xfrm>
        </p:spPr>
        <p:txBody>
          <a:bodyPr>
            <a:normAutofit/>
          </a:bodyPr>
          <a:lstStyle/>
          <a:p>
            <a:r>
              <a:rPr lang="prs-AF" sz="3600" b="1" kern="0" dirty="0">
                <a:solidFill>
                  <a:srgbClr val="006699"/>
                </a:solidFill>
                <a:latin typeface="Arial"/>
              </a:rPr>
              <a:t>پیشنهاد بخش از یک برنامه است</a:t>
            </a:r>
            <a:endParaRPr lang="en-US" sz="3600" dirty="0">
              <a:solidFill>
                <a:srgbClr val="006699"/>
              </a:solidFill>
            </a:endParaRPr>
          </a:p>
        </p:txBody>
      </p:sp>
      <p:sp>
        <p:nvSpPr>
          <p:cNvPr id="14339" name="Rectangle 3"/>
          <p:cNvSpPr>
            <a:spLocks noGrp="1" noChangeArrowheads="1"/>
          </p:cNvSpPr>
          <p:nvPr>
            <p:ph idx="1"/>
          </p:nvPr>
        </p:nvSpPr>
        <p:spPr>
          <a:xfrm>
            <a:off x="1352550" y="1729978"/>
            <a:ext cx="6224588" cy="4061222"/>
          </a:xfrm>
        </p:spPr>
        <p:txBody>
          <a:bodyPr>
            <a:normAutofit fontScale="77500" lnSpcReduction="20000"/>
          </a:bodyPr>
          <a:lstStyle/>
          <a:p>
            <a:pPr marL="0" indent="0" algn="ctr">
              <a:lnSpc>
                <a:spcPct val="150000"/>
              </a:lnSpc>
              <a:buNone/>
            </a:pPr>
            <a:endParaRPr lang="en-US" sz="1800" b="1" dirty="0">
              <a:latin typeface="Times New Roman" panose="02020603050405020304" pitchFamily="18" charset="0"/>
              <a:cs typeface="Times New Roman" panose="02020603050405020304" pitchFamily="18" charset="0"/>
            </a:endParaRPr>
          </a:p>
          <a:p>
            <a:pPr marL="0" indent="0" algn="ctr">
              <a:lnSpc>
                <a:spcPct val="150000"/>
              </a:lnSpc>
              <a:buNone/>
            </a:pPr>
            <a:r>
              <a:rPr lang="fa-IR" sz="1800" b="1" dirty="0">
                <a:latin typeface="Times New Roman" panose="02020603050405020304" pitchFamily="18" charset="0"/>
                <a:cs typeface="Times New Roman" panose="02020603050405020304" pitchFamily="18" charset="0"/>
              </a:rPr>
              <a:t>برنامه ریزی استراتژیک</a:t>
            </a:r>
            <a:endParaRPr lang="en-US" sz="1800" b="1" dirty="0">
              <a:latin typeface="Times New Roman" panose="02020603050405020304" pitchFamily="18" charset="0"/>
              <a:cs typeface="Times New Roman" panose="02020603050405020304" pitchFamily="18" charset="0"/>
            </a:endParaRPr>
          </a:p>
          <a:p>
            <a:pPr marL="0" indent="0" algn="ctr">
              <a:lnSpc>
                <a:spcPct val="150000"/>
              </a:lnSpc>
              <a:buNone/>
            </a:pPr>
            <a:endParaRPr lang="en-US" sz="1800" b="1" dirty="0">
              <a:latin typeface="Times New Roman" panose="02020603050405020304" pitchFamily="18" charset="0"/>
              <a:cs typeface="Times New Roman" panose="02020603050405020304" pitchFamily="18" charset="0"/>
            </a:endParaRPr>
          </a:p>
          <a:p>
            <a:pPr marL="0" indent="0" algn="ctr">
              <a:lnSpc>
                <a:spcPct val="150000"/>
              </a:lnSpc>
              <a:buNone/>
            </a:pPr>
            <a:endParaRPr lang="prs-AF" sz="1800" b="1" dirty="0">
              <a:latin typeface="Times New Roman" panose="02020603050405020304" pitchFamily="18" charset="0"/>
              <a:cs typeface="Times New Roman" panose="02020603050405020304" pitchFamily="18" charset="0"/>
            </a:endParaRPr>
          </a:p>
          <a:p>
            <a:pPr marL="0" indent="0" algn="ctr">
              <a:lnSpc>
                <a:spcPct val="150000"/>
              </a:lnSpc>
              <a:buNone/>
            </a:pPr>
            <a:r>
              <a:rPr lang="prs-AF" sz="1800" b="1" dirty="0">
                <a:latin typeface="Times New Roman" panose="02020603050405020304" pitchFamily="18" charset="0"/>
                <a:cs typeface="Times New Roman" panose="02020603050405020304" pitchFamily="18" charset="0"/>
              </a:rPr>
              <a:t>پیشنهاد نویسی</a:t>
            </a:r>
            <a:endParaRPr lang="en-US" sz="1800" b="1" dirty="0">
              <a:latin typeface="Times New Roman" panose="02020603050405020304" pitchFamily="18" charset="0"/>
              <a:cs typeface="Times New Roman" panose="02020603050405020304" pitchFamily="18" charset="0"/>
            </a:endParaRPr>
          </a:p>
          <a:p>
            <a:pPr marL="0" indent="0" algn="ctr">
              <a:lnSpc>
                <a:spcPct val="150000"/>
              </a:lnSpc>
              <a:buNone/>
            </a:pPr>
            <a:endParaRPr lang="en-US" sz="1800" b="1" dirty="0">
              <a:latin typeface="Times New Roman" panose="02020603050405020304" pitchFamily="18" charset="0"/>
              <a:cs typeface="Times New Roman" panose="02020603050405020304" pitchFamily="18" charset="0"/>
            </a:endParaRPr>
          </a:p>
          <a:p>
            <a:pPr marL="0" indent="0" algn="ctr">
              <a:lnSpc>
                <a:spcPct val="150000"/>
              </a:lnSpc>
              <a:buNone/>
            </a:pPr>
            <a:endParaRPr lang="en-US" sz="1800" b="1" dirty="0">
              <a:latin typeface="Times New Roman" panose="02020603050405020304" pitchFamily="18" charset="0"/>
              <a:cs typeface="Times New Roman" panose="02020603050405020304" pitchFamily="18" charset="0"/>
            </a:endParaRPr>
          </a:p>
          <a:p>
            <a:pPr marL="0" indent="0" algn="ctr">
              <a:lnSpc>
                <a:spcPct val="150000"/>
              </a:lnSpc>
              <a:buNone/>
            </a:pPr>
            <a:r>
              <a:rPr lang="prs-AF" sz="1800" b="1" dirty="0">
                <a:latin typeface="Times New Roman" panose="02020603050405020304" pitchFamily="18" charset="0"/>
                <a:cs typeface="Times New Roman" panose="02020603050405020304" pitchFamily="18" charset="0"/>
              </a:rPr>
              <a:t>ارتباطات</a:t>
            </a:r>
            <a:endParaRPr lang="en-US" sz="1800" b="1" dirty="0">
              <a:latin typeface="Times New Roman" panose="02020603050405020304" pitchFamily="18" charset="0"/>
              <a:cs typeface="Times New Roman" panose="02020603050405020304" pitchFamily="18" charset="0"/>
            </a:endParaRPr>
          </a:p>
          <a:p>
            <a:pPr marL="0" indent="0" algn="ctr">
              <a:lnSpc>
                <a:spcPct val="150000"/>
              </a:lnSpc>
              <a:buNone/>
            </a:pPr>
            <a:endParaRPr lang="en-US" sz="1800" b="1" dirty="0">
              <a:latin typeface="Times New Roman" panose="02020603050405020304" pitchFamily="18" charset="0"/>
              <a:cs typeface="Times New Roman" panose="02020603050405020304" pitchFamily="18" charset="0"/>
            </a:endParaRPr>
          </a:p>
          <a:p>
            <a:pPr marL="0" indent="0" algn="ctr">
              <a:lnSpc>
                <a:spcPct val="150000"/>
              </a:lnSpc>
              <a:buNone/>
            </a:pPr>
            <a:endParaRPr lang="en-US" sz="1800" b="1" dirty="0">
              <a:latin typeface="Times New Roman" panose="02020603050405020304" pitchFamily="18" charset="0"/>
              <a:cs typeface="Times New Roman" panose="02020603050405020304" pitchFamily="18" charset="0"/>
            </a:endParaRPr>
          </a:p>
          <a:p>
            <a:pPr marL="0" indent="0" algn="ctr">
              <a:lnSpc>
                <a:spcPct val="150000"/>
              </a:lnSpc>
              <a:buNone/>
            </a:pPr>
            <a:r>
              <a:rPr lang="prs-AF" sz="1800" b="1" dirty="0">
                <a:latin typeface="Times New Roman" panose="02020603050405020304" pitchFamily="18" charset="0"/>
                <a:cs typeface="Times New Roman" panose="02020603050405020304" pitchFamily="18" charset="0"/>
              </a:rPr>
              <a:t>اداره پروژه</a:t>
            </a:r>
            <a:endParaRPr lang="en-US" sz="1800" b="1" dirty="0">
              <a:latin typeface="Times New Roman" panose="02020603050405020304" pitchFamily="18" charset="0"/>
              <a:cs typeface="Times New Roman" panose="02020603050405020304" pitchFamily="18" charset="0"/>
            </a:endParaRPr>
          </a:p>
        </p:txBody>
      </p:sp>
      <p:sp>
        <p:nvSpPr>
          <p:cNvPr id="4" name="Down Arrow 3"/>
          <p:cNvSpPr/>
          <p:nvPr/>
        </p:nvSpPr>
        <p:spPr>
          <a:xfrm>
            <a:off x="4293394" y="2531096"/>
            <a:ext cx="342900" cy="5943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350"/>
          </a:p>
        </p:txBody>
      </p:sp>
      <p:sp>
        <p:nvSpPr>
          <p:cNvPr id="5" name="Down Arrow 4"/>
          <p:cNvSpPr/>
          <p:nvPr/>
        </p:nvSpPr>
        <p:spPr>
          <a:xfrm>
            <a:off x="4294188" y="3662547"/>
            <a:ext cx="342900" cy="5943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350"/>
          </a:p>
        </p:txBody>
      </p:sp>
      <p:sp>
        <p:nvSpPr>
          <p:cNvPr id="6" name="Down Arrow 5"/>
          <p:cNvSpPr/>
          <p:nvPr/>
        </p:nvSpPr>
        <p:spPr>
          <a:xfrm>
            <a:off x="4293394" y="4736729"/>
            <a:ext cx="342900" cy="5943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sz="1350"/>
          </a:p>
        </p:txBody>
      </p:sp>
    </p:spTree>
    <p:extLst>
      <p:ext uri="{BB962C8B-B14F-4D97-AF65-F5344CB8AC3E}">
        <p14:creationId xmlns:p14="http://schemas.microsoft.com/office/powerpoint/2010/main" val="11420512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114426" y="685800"/>
            <a:ext cx="6858000" cy="740228"/>
          </a:xfrm>
        </p:spPr>
        <p:txBody>
          <a:bodyPr>
            <a:normAutofit/>
          </a:bodyPr>
          <a:lstStyle/>
          <a:p>
            <a:pPr algn="ctr"/>
            <a:r>
              <a:rPr lang="fa-IR" altLang="en-US" sz="3000" b="1" dirty="0">
                <a:solidFill>
                  <a:srgbClr val="006699"/>
                </a:solidFill>
                <a:latin typeface="Times New Roman" panose="02020603050405020304" pitchFamily="18" charset="0"/>
                <a:cs typeface="Times New Roman" panose="02020603050405020304" pitchFamily="18" charset="0"/>
              </a:rPr>
              <a:t>عناصر نوشتن</a:t>
            </a:r>
            <a:r>
              <a:rPr lang="prs-AF" altLang="en-US" sz="3000" b="1" dirty="0">
                <a:solidFill>
                  <a:srgbClr val="006699"/>
                </a:solidFill>
                <a:latin typeface="Times New Roman" panose="02020603050405020304" pitchFamily="18" charset="0"/>
                <a:cs typeface="Times New Roman" panose="02020603050405020304" pitchFamily="18" charset="0"/>
              </a:rPr>
              <a:t> یک پیشنهاد </a:t>
            </a:r>
            <a:r>
              <a:rPr lang="fa-IR" altLang="en-US" sz="3000" b="1" dirty="0">
                <a:solidFill>
                  <a:srgbClr val="006699"/>
                </a:solidFill>
                <a:latin typeface="Times New Roman" panose="02020603050405020304" pitchFamily="18" charset="0"/>
                <a:cs typeface="Times New Roman" panose="02020603050405020304" pitchFamily="18" charset="0"/>
              </a:rPr>
              <a:t>موثر</a:t>
            </a:r>
            <a:endParaRPr lang="en-US" sz="3000" b="1" dirty="0">
              <a:solidFill>
                <a:srgbClr val="006699"/>
              </a:solidFill>
              <a:latin typeface="Times New Roman" panose="02020603050405020304" pitchFamily="18" charset="0"/>
              <a:cs typeface="Times New Roman" panose="02020603050405020304" pitchFamily="18" charset="0"/>
            </a:endParaRPr>
          </a:p>
        </p:txBody>
      </p:sp>
      <p:sp>
        <p:nvSpPr>
          <p:cNvPr id="14339" name="Rectangle 3"/>
          <p:cNvSpPr>
            <a:spLocks noGrp="1" noChangeArrowheads="1"/>
          </p:cNvSpPr>
          <p:nvPr>
            <p:ph idx="1"/>
          </p:nvPr>
        </p:nvSpPr>
        <p:spPr>
          <a:xfrm>
            <a:off x="938609" y="1676400"/>
            <a:ext cx="7443391" cy="4572000"/>
          </a:xfrm>
        </p:spPr>
        <p:txBody>
          <a:bodyPr anchor="ctr">
            <a:noAutofit/>
          </a:bodyPr>
          <a:lstStyle/>
          <a:p>
            <a:pPr algn="just" rtl="1">
              <a:lnSpc>
                <a:spcPct val="150000"/>
              </a:lnSpc>
              <a:defRPr/>
            </a:pPr>
            <a:r>
              <a:rPr lang="fa-IR" sz="1650" dirty="0">
                <a:latin typeface="Times New Roman" panose="02020603050405020304" pitchFamily="18" charset="0"/>
                <a:cs typeface="Times New Roman" panose="02020603050405020304" pitchFamily="18" charset="0"/>
              </a:rPr>
              <a:t>قالب بندی مناسب</a:t>
            </a:r>
            <a:endParaRPr lang="prs-AF" sz="1650" dirty="0">
              <a:latin typeface="Times New Roman" panose="02020603050405020304" pitchFamily="18" charset="0"/>
              <a:cs typeface="Times New Roman" panose="02020603050405020304" pitchFamily="18" charset="0"/>
            </a:endParaRPr>
          </a:p>
          <a:p>
            <a:pPr algn="just" rtl="1">
              <a:lnSpc>
                <a:spcPct val="150000"/>
              </a:lnSpc>
              <a:defRPr/>
            </a:pPr>
            <a:r>
              <a:rPr lang="fa-IR" sz="1650" dirty="0">
                <a:latin typeface="Times New Roman" panose="02020603050405020304" pitchFamily="18" charset="0"/>
                <a:cs typeface="Times New Roman" panose="02020603050405020304" pitchFamily="18" charset="0"/>
              </a:rPr>
              <a:t>توسعه محتوا،</a:t>
            </a:r>
            <a:endParaRPr lang="prs-AF" sz="1650" dirty="0">
              <a:latin typeface="Times New Roman" panose="02020603050405020304" pitchFamily="18" charset="0"/>
              <a:cs typeface="Times New Roman" panose="02020603050405020304" pitchFamily="18" charset="0"/>
            </a:endParaRPr>
          </a:p>
          <a:p>
            <a:pPr algn="just" rtl="1">
              <a:lnSpc>
                <a:spcPct val="150000"/>
              </a:lnSpc>
              <a:defRPr/>
            </a:pPr>
            <a:r>
              <a:rPr lang="fa-IR" sz="1650" dirty="0">
                <a:latin typeface="Times New Roman" panose="02020603050405020304" pitchFamily="18" charset="0"/>
                <a:cs typeface="Times New Roman" panose="02020603050405020304" pitchFamily="18" charset="0"/>
              </a:rPr>
              <a:t>معیارهای برنامه</a:t>
            </a:r>
            <a:endParaRPr lang="prs-AF" sz="1650" dirty="0">
              <a:latin typeface="Times New Roman" panose="02020603050405020304" pitchFamily="18" charset="0"/>
              <a:cs typeface="Times New Roman" panose="02020603050405020304" pitchFamily="18" charset="0"/>
            </a:endParaRPr>
          </a:p>
          <a:p>
            <a:pPr algn="just" rtl="1">
              <a:lnSpc>
                <a:spcPct val="150000"/>
              </a:lnSpc>
              <a:defRPr/>
            </a:pPr>
            <a:r>
              <a:rPr lang="fa-IR" sz="1650" dirty="0">
                <a:latin typeface="Times New Roman" panose="02020603050405020304" pitchFamily="18" charset="0"/>
                <a:cs typeface="Times New Roman" panose="02020603050405020304" pitchFamily="18" charset="0"/>
              </a:rPr>
              <a:t>رسیدگی به </a:t>
            </a:r>
            <a:r>
              <a:rPr lang="prs-AF" sz="1650" dirty="0">
                <a:latin typeface="Times New Roman" panose="02020603050405020304" pitchFamily="18" charset="0"/>
                <a:cs typeface="Times New Roman" panose="02020603050405020304" pitchFamily="18" charset="0"/>
              </a:rPr>
              <a:t>نیازمندی های  مالی برای ماموریت </a:t>
            </a:r>
            <a:r>
              <a:rPr lang="fa-IR" sz="1650" dirty="0">
                <a:latin typeface="Times New Roman" panose="02020603050405020304" pitchFamily="18" charset="0"/>
                <a:cs typeface="Times New Roman" panose="02020603050405020304" pitchFamily="18" charset="0"/>
              </a:rPr>
              <a:t>تامین مالی</a:t>
            </a:r>
            <a:endParaRPr lang="prs-AF" sz="1650" dirty="0">
              <a:latin typeface="Times New Roman" panose="02020603050405020304" pitchFamily="18" charset="0"/>
              <a:cs typeface="Times New Roman" panose="02020603050405020304" pitchFamily="18" charset="0"/>
            </a:endParaRPr>
          </a:p>
          <a:p>
            <a:pPr algn="just" rtl="1">
              <a:lnSpc>
                <a:spcPct val="150000"/>
              </a:lnSpc>
              <a:defRPr/>
            </a:pPr>
            <a:r>
              <a:rPr lang="fa-IR" sz="1650" dirty="0">
                <a:latin typeface="Times New Roman" panose="02020603050405020304" pitchFamily="18" charset="0"/>
                <a:cs typeface="Times New Roman" panose="02020603050405020304" pitchFamily="18" charset="0"/>
              </a:rPr>
              <a:t>نشان دادن پایداری خروجی پروژه</a:t>
            </a:r>
            <a:endParaRPr lang="prs-AF" sz="1650" dirty="0">
              <a:latin typeface="Times New Roman" panose="02020603050405020304" pitchFamily="18" charset="0"/>
              <a:cs typeface="Times New Roman" panose="02020603050405020304" pitchFamily="18" charset="0"/>
            </a:endParaRPr>
          </a:p>
          <a:p>
            <a:pPr algn="just" rtl="1">
              <a:lnSpc>
                <a:spcPct val="150000"/>
              </a:lnSpc>
              <a:defRPr/>
            </a:pPr>
            <a:r>
              <a:rPr lang="fa-IR" sz="1650" dirty="0">
                <a:latin typeface="Times New Roman" panose="02020603050405020304" pitchFamily="18" charset="0"/>
                <a:cs typeface="Times New Roman" panose="02020603050405020304" pitchFamily="18" charset="0"/>
              </a:rPr>
              <a:t>انتخاب مشاوران واجد شرایط</a:t>
            </a:r>
            <a:endParaRPr lang="prs-AF" sz="1650" dirty="0">
              <a:latin typeface="Times New Roman" panose="02020603050405020304" pitchFamily="18" charset="0"/>
              <a:cs typeface="Times New Roman" panose="02020603050405020304" pitchFamily="18" charset="0"/>
            </a:endParaRPr>
          </a:p>
          <a:p>
            <a:pPr algn="just" rtl="1">
              <a:lnSpc>
                <a:spcPct val="150000"/>
              </a:lnSpc>
              <a:defRPr/>
            </a:pPr>
            <a:r>
              <a:rPr lang="fa-IR" sz="1650" dirty="0">
                <a:latin typeface="Times New Roman" panose="02020603050405020304" pitchFamily="18" charset="0"/>
                <a:cs typeface="Times New Roman" panose="02020603050405020304" pitchFamily="18" charset="0"/>
              </a:rPr>
              <a:t>مقررات نظارت و ارزیابی</a:t>
            </a:r>
            <a:endParaRPr lang="prs-AF" sz="1650" dirty="0">
              <a:latin typeface="Times New Roman" panose="02020603050405020304" pitchFamily="18" charset="0"/>
              <a:cs typeface="Times New Roman" panose="02020603050405020304" pitchFamily="18" charset="0"/>
            </a:endParaRPr>
          </a:p>
          <a:p>
            <a:pPr algn="just" rtl="1">
              <a:lnSpc>
                <a:spcPct val="150000"/>
              </a:lnSpc>
              <a:defRPr/>
            </a:pPr>
            <a:r>
              <a:rPr lang="en-CA" sz="1650" dirty="0">
                <a:latin typeface="Times New Roman" panose="02020603050405020304" pitchFamily="18" charset="0"/>
                <a:cs typeface="Times New Roman" panose="02020603050405020304" pitchFamily="18" charset="0"/>
              </a:rPr>
              <a:t> </a:t>
            </a:r>
            <a:r>
              <a:rPr lang="fa-IR" sz="1650" dirty="0">
                <a:latin typeface="Times New Roman" panose="02020603050405020304" pitchFamily="18" charset="0"/>
                <a:cs typeface="Times New Roman" panose="02020603050405020304" pitchFamily="18" charset="0"/>
              </a:rPr>
              <a:t>پیگیری پیشنهاد</a:t>
            </a:r>
            <a:endParaRPr lang="prs-AF" sz="1650" dirty="0">
              <a:latin typeface="Times New Roman" panose="02020603050405020304" pitchFamily="18" charset="0"/>
              <a:cs typeface="Times New Roman" panose="02020603050405020304" pitchFamily="18" charset="0"/>
            </a:endParaRPr>
          </a:p>
          <a:p>
            <a:pPr algn="just" rtl="1">
              <a:lnSpc>
                <a:spcPct val="150000"/>
              </a:lnSpc>
              <a:defRPr/>
            </a:pPr>
            <a:r>
              <a:rPr lang="prs-AF" sz="1650" dirty="0">
                <a:latin typeface="Times New Roman" panose="02020603050405020304" pitchFamily="18" charset="0"/>
                <a:cs typeface="Times New Roman" panose="02020603050405020304" pitchFamily="18" charset="0"/>
              </a:rPr>
              <a:t>رسیدگی </a:t>
            </a:r>
            <a:r>
              <a:rPr lang="fa-IR" sz="1650" dirty="0">
                <a:latin typeface="Times New Roman" panose="02020603050405020304" pitchFamily="18" charset="0"/>
                <a:cs typeface="Times New Roman" panose="02020603050405020304" pitchFamily="18" charset="0"/>
              </a:rPr>
              <a:t>مناسب به سایر اسناد و سایر منابع اطلاعاتی مورد استفاده در تهیه </a:t>
            </a:r>
            <a:r>
              <a:rPr lang="prs-AF" sz="1650" dirty="0">
                <a:latin typeface="Times New Roman" panose="02020603050405020304" pitchFamily="18" charset="0"/>
                <a:cs typeface="Times New Roman" panose="02020603050405020304" pitchFamily="18" charset="0"/>
              </a:rPr>
              <a:t>پیشنهاد</a:t>
            </a:r>
            <a:endParaRPr lang="en-US" sz="1650" dirty="0">
              <a:latin typeface="Times New Roman" panose="02020603050405020304" pitchFamily="18" charset="0"/>
              <a:cs typeface="Times New Roman" panose="02020603050405020304" pitchFamily="18" charset="0"/>
            </a:endParaRPr>
          </a:p>
        </p:txBody>
      </p:sp>
      <p:pic>
        <p:nvPicPr>
          <p:cNvPr id="1026" name="Picture 2" descr="Governance Icon Images – Browse 600,567 Stock Photos, Vectors, and Video |  Adobe Stock">
            <a:extLst>
              <a:ext uri="{FF2B5EF4-FFF2-40B4-BE49-F238E27FC236}">
                <a16:creationId xmlns:a16="http://schemas.microsoft.com/office/drawing/2014/main" id="{E7FA9E42-AD38-03E6-6E3C-296E0CDF17E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67827" r="-1"/>
          <a:stretch/>
        </p:blipFill>
        <p:spPr bwMode="auto">
          <a:xfrm>
            <a:off x="228600" y="2362200"/>
            <a:ext cx="2362200" cy="2409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116701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1524000" y="685800"/>
            <a:ext cx="5715000" cy="499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ctr" anchorCtr="0" compatLnSpc="1">
            <a:prstTxWarp prst="textNoShape">
              <a:avLst/>
            </a:prstTxWarp>
          </a:bodyPr>
          <a:lstStyle>
            <a:lvl1pPr algn="r" rtl="0" eaLnBrk="0" fontAlgn="base" hangingPunct="0">
              <a:spcBef>
                <a:spcPct val="0"/>
              </a:spcBef>
              <a:spcAft>
                <a:spcPct val="0"/>
              </a:spcAft>
              <a:defRPr kumimoji="1" sz="4400">
                <a:solidFill>
                  <a:schemeClr val="tx2"/>
                </a:solidFill>
                <a:latin typeface="+mj-lt"/>
                <a:ea typeface="MS PGothic" panose="020B0600070205080204" pitchFamily="34" charset="-128"/>
                <a:cs typeface="+mj-cs"/>
              </a:defRPr>
            </a:lvl1pPr>
            <a:lvl2pPr algn="r" rtl="0" eaLnBrk="0" fontAlgn="base" hangingPunct="0">
              <a:spcBef>
                <a:spcPct val="0"/>
              </a:spcBef>
              <a:spcAft>
                <a:spcPct val="0"/>
              </a:spcAft>
              <a:defRPr kumimoji="1" sz="4400">
                <a:solidFill>
                  <a:schemeClr val="tx2"/>
                </a:solidFill>
                <a:latin typeface="Tahoma" pitchFamily="34" charset="0"/>
                <a:ea typeface="MS PGothic" panose="020B0600070205080204" pitchFamily="34" charset="-128"/>
              </a:defRPr>
            </a:lvl2pPr>
            <a:lvl3pPr algn="r" rtl="0" eaLnBrk="0" fontAlgn="base" hangingPunct="0">
              <a:spcBef>
                <a:spcPct val="0"/>
              </a:spcBef>
              <a:spcAft>
                <a:spcPct val="0"/>
              </a:spcAft>
              <a:defRPr kumimoji="1" sz="4400">
                <a:solidFill>
                  <a:schemeClr val="tx2"/>
                </a:solidFill>
                <a:latin typeface="Tahoma" pitchFamily="34" charset="0"/>
                <a:ea typeface="MS PGothic" panose="020B0600070205080204" pitchFamily="34" charset="-128"/>
              </a:defRPr>
            </a:lvl3pPr>
            <a:lvl4pPr algn="r" rtl="0" eaLnBrk="0" fontAlgn="base" hangingPunct="0">
              <a:spcBef>
                <a:spcPct val="0"/>
              </a:spcBef>
              <a:spcAft>
                <a:spcPct val="0"/>
              </a:spcAft>
              <a:defRPr kumimoji="1" sz="4400">
                <a:solidFill>
                  <a:schemeClr val="tx2"/>
                </a:solidFill>
                <a:latin typeface="Tahoma" pitchFamily="34" charset="0"/>
                <a:ea typeface="MS PGothic" panose="020B0600070205080204" pitchFamily="34" charset="-128"/>
              </a:defRPr>
            </a:lvl4pPr>
            <a:lvl5pPr algn="r" rtl="0" eaLnBrk="0" fontAlgn="base" hangingPunct="0">
              <a:spcBef>
                <a:spcPct val="0"/>
              </a:spcBef>
              <a:spcAft>
                <a:spcPct val="0"/>
              </a:spcAft>
              <a:defRPr kumimoji="1" sz="4400">
                <a:solidFill>
                  <a:schemeClr val="tx2"/>
                </a:solidFill>
                <a:latin typeface="Tahoma" pitchFamily="34" charset="0"/>
                <a:ea typeface="MS PGothic" panose="020B0600070205080204" pitchFamily="34" charset="-128"/>
              </a:defRPr>
            </a:lvl5pPr>
            <a:lvl6pPr marL="457200" algn="r" rtl="0" fontAlgn="base">
              <a:spcBef>
                <a:spcPct val="0"/>
              </a:spcBef>
              <a:spcAft>
                <a:spcPct val="0"/>
              </a:spcAft>
              <a:defRPr kumimoji="1" sz="4400">
                <a:solidFill>
                  <a:schemeClr val="tx2"/>
                </a:solidFill>
                <a:latin typeface="Tahoma" pitchFamily="34" charset="0"/>
                <a:ea typeface="ＭＳ Ｐゴシック" pitchFamily="50" charset="-128"/>
              </a:defRPr>
            </a:lvl6pPr>
            <a:lvl7pPr marL="914400" algn="r" rtl="0" fontAlgn="base">
              <a:spcBef>
                <a:spcPct val="0"/>
              </a:spcBef>
              <a:spcAft>
                <a:spcPct val="0"/>
              </a:spcAft>
              <a:defRPr kumimoji="1" sz="4400">
                <a:solidFill>
                  <a:schemeClr val="tx2"/>
                </a:solidFill>
                <a:latin typeface="Tahoma" pitchFamily="34" charset="0"/>
                <a:ea typeface="ＭＳ Ｐゴシック" pitchFamily="50" charset="-128"/>
              </a:defRPr>
            </a:lvl7pPr>
            <a:lvl8pPr marL="1371600" algn="r" rtl="0" fontAlgn="base">
              <a:spcBef>
                <a:spcPct val="0"/>
              </a:spcBef>
              <a:spcAft>
                <a:spcPct val="0"/>
              </a:spcAft>
              <a:defRPr kumimoji="1" sz="4400">
                <a:solidFill>
                  <a:schemeClr val="tx2"/>
                </a:solidFill>
                <a:latin typeface="Tahoma" pitchFamily="34" charset="0"/>
                <a:ea typeface="ＭＳ Ｐゴシック" pitchFamily="50" charset="-128"/>
              </a:defRPr>
            </a:lvl8pPr>
            <a:lvl9pPr marL="1828800" algn="r" rtl="0" fontAlgn="base">
              <a:spcBef>
                <a:spcPct val="0"/>
              </a:spcBef>
              <a:spcAft>
                <a:spcPct val="0"/>
              </a:spcAft>
              <a:defRPr kumimoji="1" sz="4400">
                <a:solidFill>
                  <a:schemeClr val="tx2"/>
                </a:solidFill>
                <a:latin typeface="Tahoma" pitchFamily="34" charset="0"/>
                <a:ea typeface="ＭＳ Ｐゴシック" pitchFamily="50" charset="-128"/>
              </a:defRPr>
            </a:lvl9pPr>
          </a:lstStyle>
          <a:p>
            <a:pPr algn="ctr" rtl="1" eaLnBrk="1" hangingPunct="1">
              <a:defRPr/>
            </a:pPr>
            <a:r>
              <a:rPr lang="prs-AF" altLang="en-US" sz="4000" kern="0" dirty="0">
                <a:solidFill>
                  <a:srgbClr val="5B9BD5">
                    <a:lumMod val="75000"/>
                  </a:srgbClr>
                </a:solidFill>
                <a:latin typeface="Times New Roman" panose="02020603050405020304" pitchFamily="18" charset="0"/>
                <a:cs typeface="Times New Roman" panose="02020603050405020304" pitchFamily="18" charset="0"/>
              </a:rPr>
              <a:t>ساختار </a:t>
            </a:r>
            <a:r>
              <a:rPr lang="en-CA" altLang="en-US" sz="4000" kern="0" dirty="0">
                <a:solidFill>
                  <a:srgbClr val="5B9BD5">
                    <a:lumMod val="75000"/>
                  </a:srgbClr>
                </a:solidFill>
                <a:latin typeface="Times New Roman" panose="02020603050405020304" pitchFamily="18" charset="0"/>
                <a:cs typeface="Times New Roman" panose="02020603050405020304" pitchFamily="18" charset="0"/>
              </a:rPr>
              <a:t>pp</a:t>
            </a:r>
            <a:endParaRPr lang="en-US" altLang="en-US" sz="4000" kern="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Text Box 3"/>
          <p:cNvSpPr txBox="1">
            <a:spLocks noChangeArrowheads="1"/>
          </p:cNvSpPr>
          <p:nvPr/>
        </p:nvSpPr>
        <p:spPr bwMode="auto">
          <a:xfrm>
            <a:off x="838200" y="2033349"/>
            <a:ext cx="6781800" cy="4062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defRPr kumimoji="1" sz="2400">
                <a:solidFill>
                  <a:schemeClr val="tx1"/>
                </a:solidFill>
                <a:latin typeface="Tahoma" panose="020B0604030504040204" pitchFamily="34" charset="0"/>
                <a:ea typeface="MS PGothic" panose="020B0600070205080204" pitchFamily="34" charset="-128"/>
              </a:defRPr>
            </a:lvl1pPr>
            <a:lvl2pPr marL="742950" indent="-285750" eaLnBrk="0" hangingPunct="0">
              <a:defRPr kumimoji="1" sz="2400">
                <a:solidFill>
                  <a:schemeClr val="tx1"/>
                </a:solidFill>
                <a:latin typeface="Tahoma" panose="020B0604030504040204" pitchFamily="34" charset="0"/>
                <a:ea typeface="MS PGothic" panose="020B0600070205080204" pitchFamily="34" charset="-128"/>
              </a:defRPr>
            </a:lvl2pPr>
            <a:lvl3pPr marL="1143000" indent="-228600" eaLnBrk="0" hangingPunct="0">
              <a:defRPr kumimoji="1" sz="2400">
                <a:solidFill>
                  <a:schemeClr val="tx1"/>
                </a:solidFill>
                <a:latin typeface="Tahoma" panose="020B0604030504040204" pitchFamily="34" charset="0"/>
                <a:ea typeface="MS PGothic" panose="020B0600070205080204" pitchFamily="34" charset="-128"/>
              </a:defRPr>
            </a:lvl3pPr>
            <a:lvl4pPr marL="1600200" indent="-228600" eaLnBrk="0" hangingPunct="0">
              <a:defRPr kumimoji="1" sz="2400">
                <a:solidFill>
                  <a:schemeClr val="tx1"/>
                </a:solidFill>
                <a:latin typeface="Tahoma" panose="020B0604030504040204" pitchFamily="34" charset="0"/>
                <a:ea typeface="MS PGothic" panose="020B0600070205080204" pitchFamily="34" charset="-128"/>
              </a:defRPr>
            </a:lvl4pPr>
            <a:lvl5pPr marL="2057400" indent="-228600" eaLnBrk="0" hangingPunct="0">
              <a:defRPr kumimoji="1"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50000"/>
              </a:spcBef>
              <a:spcAft>
                <a:spcPct val="0"/>
              </a:spcAft>
              <a:defRPr kumimoji="1"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50000"/>
              </a:spcBef>
              <a:spcAft>
                <a:spcPct val="0"/>
              </a:spcAft>
              <a:defRPr kumimoji="1"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50000"/>
              </a:spcBef>
              <a:spcAft>
                <a:spcPct val="0"/>
              </a:spcAft>
              <a:defRPr kumimoji="1"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50000"/>
              </a:spcBef>
              <a:spcAft>
                <a:spcPct val="0"/>
              </a:spcAft>
              <a:defRPr kumimoji="1" sz="2400">
                <a:solidFill>
                  <a:schemeClr val="tx1"/>
                </a:solidFill>
                <a:latin typeface="Tahoma" panose="020B0604030504040204" pitchFamily="34" charset="0"/>
                <a:ea typeface="MS PGothic" panose="020B0600070205080204" pitchFamily="34" charset="-128"/>
              </a:defRPr>
            </a:lvl9pPr>
          </a:lstStyle>
          <a:p>
            <a:pPr algn="r" rtl="1" eaLnBrk="1" fontAlgn="base" hangingPunct="1">
              <a:spcBef>
                <a:spcPct val="50000"/>
              </a:spcBef>
              <a:spcAft>
                <a:spcPct val="0"/>
              </a:spcAft>
              <a:buFont typeface="+mj-lt"/>
              <a:buAutoNum type="arabicPeriod"/>
              <a:defRPr/>
            </a:pPr>
            <a:r>
              <a:rPr lang="fa-IR" altLang="en-US" sz="1725" b="1" kern="0" dirty="0">
                <a:solidFill>
                  <a:schemeClr val="tx1">
                    <a:lumMod val="95000"/>
                    <a:lumOff val="5000"/>
                  </a:schemeClr>
                </a:solidFill>
                <a:latin typeface="Times New Roman" panose="02020603050405020304" pitchFamily="18" charset="0"/>
                <a:cs typeface="Times New Roman" panose="02020603050405020304" pitchFamily="18" charset="0"/>
              </a:rPr>
              <a:t>عنوان</a:t>
            </a:r>
            <a:r>
              <a:rPr lang="prs-AF" altLang="en-US" sz="1725" b="1" kern="0" dirty="0">
                <a:solidFill>
                  <a:schemeClr val="tx1">
                    <a:lumMod val="95000"/>
                    <a:lumOff val="5000"/>
                  </a:schemeClr>
                </a:solidFill>
                <a:latin typeface="Times New Roman" panose="02020603050405020304" pitchFamily="18" charset="0"/>
                <a:cs typeface="Times New Roman" panose="02020603050405020304" pitchFamily="18" charset="0"/>
              </a:rPr>
              <a:t> </a:t>
            </a:r>
            <a:r>
              <a:rPr lang="fa-IR" altLang="en-US" sz="1725" b="1" kern="0" dirty="0">
                <a:solidFill>
                  <a:schemeClr val="tx1">
                    <a:lumMod val="95000"/>
                    <a:lumOff val="5000"/>
                  </a:schemeClr>
                </a:solidFill>
                <a:latin typeface="Times New Roman" panose="02020603050405020304" pitchFamily="18" charset="0"/>
                <a:cs typeface="Times New Roman" panose="02020603050405020304" pitchFamily="18" charset="0"/>
              </a:rPr>
              <a:t>صفحه</a:t>
            </a:r>
            <a:endParaRPr lang="en-CA" altLang="en-US" sz="1725" b="1" kern="0" dirty="0">
              <a:solidFill>
                <a:schemeClr val="tx1">
                  <a:lumMod val="95000"/>
                  <a:lumOff val="5000"/>
                </a:schemeClr>
              </a:solidFill>
              <a:latin typeface="Times New Roman" panose="02020603050405020304" pitchFamily="18" charset="0"/>
              <a:cs typeface="Times New Roman" panose="02020603050405020304" pitchFamily="18" charset="0"/>
            </a:endParaRPr>
          </a:p>
          <a:p>
            <a:pPr algn="r" rtl="1" eaLnBrk="1" fontAlgn="base" hangingPunct="1">
              <a:spcBef>
                <a:spcPct val="50000"/>
              </a:spcBef>
              <a:spcAft>
                <a:spcPct val="0"/>
              </a:spcAft>
              <a:buFont typeface="+mj-lt"/>
              <a:buAutoNum type="arabicPeriod"/>
              <a:defRPr/>
            </a:pPr>
            <a:r>
              <a:rPr lang="fa-IR" altLang="en-US" sz="1725" b="1" kern="0" dirty="0">
                <a:solidFill>
                  <a:schemeClr val="tx1">
                    <a:lumMod val="95000"/>
                    <a:lumOff val="5000"/>
                  </a:schemeClr>
                </a:solidFill>
                <a:latin typeface="Times New Roman" panose="02020603050405020304" pitchFamily="18" charset="0"/>
                <a:cs typeface="Times New Roman" panose="02020603050405020304" pitchFamily="18" charset="0"/>
              </a:rPr>
              <a:t>فهرست مطالب</a:t>
            </a:r>
            <a:endParaRPr lang="en-CA" altLang="en-US" sz="1725" b="1" kern="0" dirty="0">
              <a:solidFill>
                <a:schemeClr val="tx1">
                  <a:lumMod val="95000"/>
                  <a:lumOff val="5000"/>
                </a:schemeClr>
              </a:solidFill>
              <a:latin typeface="Times New Roman" panose="02020603050405020304" pitchFamily="18" charset="0"/>
              <a:cs typeface="Times New Roman" panose="02020603050405020304" pitchFamily="18" charset="0"/>
            </a:endParaRPr>
          </a:p>
          <a:p>
            <a:pPr algn="r" rtl="1" eaLnBrk="1" fontAlgn="base" hangingPunct="1">
              <a:spcBef>
                <a:spcPct val="50000"/>
              </a:spcBef>
              <a:spcAft>
                <a:spcPct val="0"/>
              </a:spcAft>
              <a:buFont typeface="+mj-lt"/>
              <a:buAutoNum type="arabicPeriod"/>
              <a:defRPr/>
            </a:pPr>
            <a:r>
              <a:rPr kumimoji="0" lang="fa-IR" altLang="en-US" sz="1800" b="1" kern="0" dirty="0">
                <a:solidFill>
                  <a:schemeClr val="tx1">
                    <a:lumMod val="95000"/>
                    <a:lumOff val="5000"/>
                  </a:schemeClr>
                </a:solidFill>
                <a:latin typeface="Times New Roman" panose="02020603050405020304" pitchFamily="18" charset="0"/>
                <a:cs typeface="Times New Roman" panose="02020603050405020304" pitchFamily="18" charset="0"/>
              </a:rPr>
              <a:t>خلاصه اجرایی</a:t>
            </a:r>
            <a:endParaRPr kumimoji="0" lang="en-CA" altLang="en-US" sz="1800" b="1" kern="0" dirty="0">
              <a:solidFill>
                <a:schemeClr val="tx1">
                  <a:lumMod val="95000"/>
                  <a:lumOff val="5000"/>
                </a:schemeClr>
              </a:solidFill>
              <a:latin typeface="Times New Roman" panose="02020603050405020304" pitchFamily="18" charset="0"/>
              <a:cs typeface="Times New Roman" panose="02020603050405020304" pitchFamily="18" charset="0"/>
            </a:endParaRPr>
          </a:p>
          <a:p>
            <a:pPr algn="r" rtl="1" eaLnBrk="1" fontAlgn="base" hangingPunct="1">
              <a:spcBef>
                <a:spcPct val="50000"/>
              </a:spcBef>
              <a:spcAft>
                <a:spcPct val="0"/>
              </a:spcAft>
              <a:buFont typeface="+mj-lt"/>
              <a:buAutoNum type="arabicPeriod"/>
              <a:defRPr/>
            </a:pPr>
            <a:r>
              <a:rPr lang="fa-IR" altLang="en-US" sz="1800" b="1" kern="0" dirty="0">
                <a:solidFill>
                  <a:schemeClr val="tx1">
                    <a:lumMod val="95000"/>
                    <a:lumOff val="5000"/>
                  </a:schemeClr>
                </a:solidFill>
                <a:latin typeface="Times New Roman" panose="02020603050405020304" pitchFamily="18" charset="0"/>
                <a:cs typeface="Times New Roman" panose="02020603050405020304" pitchFamily="18" charset="0"/>
              </a:rPr>
              <a:t>فهرست اختصارات</a:t>
            </a:r>
            <a:endParaRPr lang="en-CA" altLang="en-US" sz="1800" b="1" kern="0" dirty="0">
              <a:solidFill>
                <a:schemeClr val="tx1">
                  <a:lumMod val="95000"/>
                  <a:lumOff val="5000"/>
                </a:schemeClr>
              </a:solidFill>
              <a:latin typeface="Times New Roman" panose="02020603050405020304" pitchFamily="18" charset="0"/>
              <a:cs typeface="Times New Roman" panose="02020603050405020304" pitchFamily="18" charset="0"/>
            </a:endParaRPr>
          </a:p>
          <a:p>
            <a:pPr algn="r" rtl="1" eaLnBrk="1" fontAlgn="base" hangingPunct="1">
              <a:spcBef>
                <a:spcPct val="50000"/>
              </a:spcBef>
              <a:spcAft>
                <a:spcPct val="0"/>
              </a:spcAft>
              <a:buFont typeface="+mj-lt"/>
              <a:buAutoNum type="arabicPeriod"/>
              <a:defRPr/>
            </a:pPr>
            <a:r>
              <a:rPr kumimoji="0" lang="prs-AF" altLang="en-US" sz="1800" b="1" kern="0" dirty="0">
                <a:solidFill>
                  <a:schemeClr val="tx1">
                    <a:lumMod val="95000"/>
                    <a:lumOff val="5000"/>
                  </a:schemeClr>
                </a:solidFill>
                <a:latin typeface="Times New Roman" panose="02020603050405020304" pitchFamily="18" charset="0"/>
                <a:cs typeface="Times New Roman" panose="02020603050405020304" pitchFamily="18" charset="0"/>
              </a:rPr>
              <a:t>نهاد </a:t>
            </a:r>
            <a:endParaRPr kumimoji="0" lang="en-US" altLang="en-US" sz="1800" b="1" kern="0" dirty="0">
              <a:solidFill>
                <a:schemeClr val="tx1">
                  <a:lumMod val="95000"/>
                  <a:lumOff val="5000"/>
                </a:schemeClr>
              </a:solidFill>
              <a:latin typeface="Times New Roman" panose="02020603050405020304" pitchFamily="18" charset="0"/>
              <a:cs typeface="Times New Roman" panose="02020603050405020304" pitchFamily="18" charset="0"/>
            </a:endParaRPr>
          </a:p>
          <a:p>
            <a:pPr algn="r" rtl="1" eaLnBrk="1" fontAlgn="base" hangingPunct="1">
              <a:spcBef>
                <a:spcPct val="50000"/>
              </a:spcBef>
              <a:spcAft>
                <a:spcPct val="0"/>
              </a:spcAft>
              <a:buFont typeface="+mj-lt"/>
              <a:buAutoNum type="arabicPeriod"/>
              <a:defRPr/>
            </a:pPr>
            <a:r>
              <a:rPr kumimoji="0" lang="fa-IR" altLang="en-US" sz="1800" b="1" kern="0" dirty="0">
                <a:solidFill>
                  <a:schemeClr val="tx1">
                    <a:lumMod val="95000"/>
                    <a:lumOff val="5000"/>
                  </a:schemeClr>
                </a:solidFill>
                <a:latin typeface="Times New Roman" panose="02020603050405020304" pitchFamily="18" charset="0"/>
                <a:cs typeface="Times New Roman" panose="02020603050405020304" pitchFamily="18" charset="0"/>
              </a:rPr>
              <a:t>بیانیه نیاز</a:t>
            </a:r>
            <a:endParaRPr kumimoji="0" lang="prs-AF" altLang="en-US" sz="1800" b="1" kern="0" dirty="0">
              <a:solidFill>
                <a:schemeClr val="tx1">
                  <a:lumMod val="95000"/>
                  <a:lumOff val="5000"/>
                </a:schemeClr>
              </a:solidFill>
              <a:latin typeface="Times New Roman" panose="02020603050405020304" pitchFamily="18" charset="0"/>
              <a:cs typeface="Times New Roman" panose="02020603050405020304" pitchFamily="18" charset="0"/>
            </a:endParaRPr>
          </a:p>
          <a:p>
            <a:pPr algn="r" rtl="1" eaLnBrk="1" fontAlgn="base" hangingPunct="1">
              <a:spcBef>
                <a:spcPct val="50000"/>
              </a:spcBef>
              <a:spcAft>
                <a:spcPct val="0"/>
              </a:spcAft>
              <a:buFont typeface="+mj-lt"/>
              <a:buAutoNum type="arabicPeriod"/>
              <a:defRPr/>
            </a:pPr>
            <a:r>
              <a:rPr kumimoji="0" lang="prs-AF" altLang="en-US" sz="1800" b="1" kern="0" dirty="0">
                <a:solidFill>
                  <a:schemeClr val="tx1">
                    <a:lumMod val="95000"/>
                    <a:lumOff val="5000"/>
                  </a:schemeClr>
                </a:solidFill>
                <a:latin typeface="Times New Roman" panose="02020603050405020304" pitchFamily="18" charset="0"/>
                <a:cs typeface="Times New Roman" panose="02020603050405020304" pitchFamily="18" charset="0"/>
              </a:rPr>
              <a:t>توضیحات پروژه</a:t>
            </a:r>
            <a:endParaRPr lang="en-US" altLang="en-US" sz="1725" b="1" kern="0" dirty="0">
              <a:solidFill>
                <a:schemeClr val="tx1">
                  <a:lumMod val="95000"/>
                  <a:lumOff val="5000"/>
                </a:schemeClr>
              </a:solidFill>
              <a:latin typeface="Times New Roman" panose="02020603050405020304" pitchFamily="18" charset="0"/>
              <a:cs typeface="Times New Roman" panose="02020603050405020304" pitchFamily="18" charset="0"/>
            </a:endParaRPr>
          </a:p>
          <a:p>
            <a:pPr algn="r" rtl="1" eaLnBrk="1" fontAlgn="base" hangingPunct="1">
              <a:spcBef>
                <a:spcPct val="50000"/>
              </a:spcBef>
              <a:spcAft>
                <a:spcPct val="0"/>
              </a:spcAft>
              <a:buFont typeface="+mj-lt"/>
              <a:buAutoNum type="arabicPeriod"/>
              <a:defRPr/>
            </a:pPr>
            <a:r>
              <a:rPr kumimoji="0" lang="prs-AF" altLang="en-US" sz="1800" b="1" kern="0" dirty="0">
                <a:solidFill>
                  <a:schemeClr val="tx1">
                    <a:lumMod val="95000"/>
                    <a:lumOff val="5000"/>
                  </a:schemeClr>
                </a:solidFill>
                <a:latin typeface="Times New Roman" panose="02020603050405020304" pitchFamily="18" charset="0"/>
                <a:cs typeface="Times New Roman" panose="02020603050405020304" pitchFamily="18" charset="0"/>
              </a:rPr>
              <a:t>خلاصه</a:t>
            </a:r>
            <a:endParaRPr kumimoji="0" lang="en-US" altLang="en-US" sz="1800" b="1" kern="0" dirty="0">
              <a:solidFill>
                <a:schemeClr val="tx1">
                  <a:lumMod val="95000"/>
                  <a:lumOff val="5000"/>
                </a:schemeClr>
              </a:solidFill>
              <a:latin typeface="Times New Roman" panose="02020603050405020304" pitchFamily="18" charset="0"/>
              <a:cs typeface="Times New Roman" panose="02020603050405020304" pitchFamily="18" charset="0"/>
            </a:endParaRPr>
          </a:p>
          <a:p>
            <a:pPr algn="r" rtl="1" eaLnBrk="1" fontAlgn="base" hangingPunct="1">
              <a:spcBef>
                <a:spcPct val="50000"/>
              </a:spcBef>
              <a:spcAft>
                <a:spcPct val="0"/>
              </a:spcAft>
              <a:buFont typeface="+mj-lt"/>
              <a:buAutoNum type="arabicPeriod"/>
              <a:defRPr/>
            </a:pPr>
            <a:r>
              <a:rPr kumimoji="0" lang="fa-IR" altLang="en-US" sz="1800" b="1" kern="0" dirty="0">
                <a:solidFill>
                  <a:schemeClr val="tx1">
                    <a:lumMod val="95000"/>
                    <a:lumOff val="5000"/>
                  </a:schemeClr>
                </a:solidFill>
                <a:latin typeface="Times New Roman" panose="02020603050405020304" pitchFamily="18" charset="0"/>
                <a:cs typeface="Times New Roman" panose="02020603050405020304" pitchFamily="18" charset="0"/>
              </a:rPr>
              <a:t>بودجه</a:t>
            </a:r>
            <a:endParaRPr kumimoji="0" lang="prs-AF" altLang="en-US" sz="1800" b="1" kern="0" dirty="0">
              <a:solidFill>
                <a:schemeClr val="tx1">
                  <a:lumMod val="95000"/>
                  <a:lumOff val="5000"/>
                </a:schemeClr>
              </a:solidFill>
              <a:latin typeface="Times New Roman" panose="02020603050405020304" pitchFamily="18" charset="0"/>
              <a:cs typeface="Times New Roman" panose="02020603050405020304" pitchFamily="18" charset="0"/>
            </a:endParaRPr>
          </a:p>
          <a:p>
            <a:pPr algn="r" rtl="1" eaLnBrk="1" fontAlgn="base" hangingPunct="1">
              <a:spcBef>
                <a:spcPct val="50000"/>
              </a:spcBef>
              <a:spcAft>
                <a:spcPct val="0"/>
              </a:spcAft>
              <a:buFont typeface="+mj-lt"/>
              <a:buAutoNum type="arabicPeriod"/>
              <a:defRPr/>
            </a:pPr>
            <a:r>
              <a:rPr lang="prs-AF" altLang="en-US" sz="1725" b="1" kern="0" dirty="0">
                <a:solidFill>
                  <a:schemeClr val="tx1">
                    <a:lumMod val="95000"/>
                    <a:lumOff val="5000"/>
                  </a:schemeClr>
                </a:solidFill>
                <a:latin typeface="Times New Roman" panose="02020603050405020304" pitchFamily="18" charset="0"/>
                <a:cs typeface="Times New Roman" panose="02020603050405020304" pitchFamily="18" charset="0"/>
              </a:rPr>
              <a:t>ضمیمه  ها</a:t>
            </a:r>
            <a:r>
              <a:rPr lang="en-US" altLang="en-US" sz="1725" b="1" kern="0" dirty="0">
                <a:solidFill>
                  <a:schemeClr val="tx1">
                    <a:lumMod val="95000"/>
                    <a:lumOff val="5000"/>
                  </a:schemeClr>
                </a:solidFill>
                <a:latin typeface="Times New Roman" panose="02020603050405020304" pitchFamily="18" charset="0"/>
                <a:cs typeface="Times New Roman" panose="02020603050405020304" pitchFamily="18" charset="0"/>
              </a:rPr>
              <a:t> </a:t>
            </a:r>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l="22642" t="4027" r="11492" b="15436"/>
          <a:stretch/>
        </p:blipFill>
        <p:spPr>
          <a:xfrm>
            <a:off x="762000" y="4419600"/>
            <a:ext cx="3124200" cy="1524000"/>
          </a:xfrm>
          <a:prstGeom prst="rect">
            <a:avLst/>
          </a:prstGeom>
        </p:spPr>
      </p:pic>
    </p:spTree>
    <p:extLst>
      <p:ext uri="{BB962C8B-B14F-4D97-AF65-F5344CB8AC3E}">
        <p14:creationId xmlns:p14="http://schemas.microsoft.com/office/powerpoint/2010/main" val="1175791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828800" y="304800"/>
            <a:ext cx="6207673" cy="892628"/>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rs-AF" altLang="en-US" sz="3300" b="1" dirty="0">
                <a:solidFill>
                  <a:srgbClr val="5B9BD5">
                    <a:lumMod val="75000"/>
                  </a:srgbClr>
                </a:solidFill>
                <a:latin typeface="Times New Roman" panose="02020603050405020304" pitchFamily="18" charset="0"/>
                <a:cs typeface="Times New Roman" panose="02020603050405020304" pitchFamily="18" charset="0"/>
              </a:rPr>
              <a:t>عنوان صفحه</a:t>
            </a:r>
            <a:endParaRPr lang="en-US" sz="3300" b="1"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4" name="Rectangle 3"/>
          <p:cNvSpPr/>
          <p:nvPr/>
        </p:nvSpPr>
        <p:spPr>
          <a:xfrm>
            <a:off x="609600" y="1447800"/>
            <a:ext cx="8305800" cy="4662815"/>
          </a:xfrm>
          <a:prstGeom prst="rect">
            <a:avLst/>
          </a:prstGeom>
        </p:spPr>
        <p:txBody>
          <a:bodyPr wrap="square">
            <a:spAutoFit/>
          </a:bodyPr>
          <a:lstStyle/>
          <a:p>
            <a:endParaRPr lang="en-US" sz="900" dirty="0">
              <a:solidFill>
                <a:srgbClr val="000000"/>
              </a:solidFill>
              <a:latin typeface="Calibri" panose="020F0502020204030204" pitchFamily="34" charset="0"/>
            </a:endParaRPr>
          </a:p>
          <a:p>
            <a:pPr algn="r" rtl="1">
              <a:lnSpc>
                <a:spcPct val="150000"/>
              </a:lnSpc>
            </a:pPr>
            <a:r>
              <a:rPr lang="prs-AF" sz="2400" b="1" dirty="0">
                <a:solidFill>
                  <a:srgbClr val="000000"/>
                </a:solidFill>
                <a:latin typeface="Times New Roman" panose="02020603050405020304" pitchFamily="18" charset="0"/>
                <a:cs typeface="Times New Roman" panose="02020603050405020304" pitchFamily="18" charset="0"/>
              </a:rPr>
              <a:t>فرصت های خاص برای عنوان صفحات از یک پیشنهاد به پیشنهاد دیگر متفاوت است</a:t>
            </a:r>
            <a:r>
              <a:rPr lang="en-CA" sz="2400" b="1" dirty="0">
                <a:solidFill>
                  <a:srgbClr val="000000"/>
                </a:solidFill>
                <a:latin typeface="Times New Roman" panose="02020603050405020304" pitchFamily="18" charset="0"/>
                <a:cs typeface="Times New Roman" panose="02020603050405020304" pitchFamily="18" charset="0"/>
              </a:rPr>
              <a:t>,</a:t>
            </a:r>
            <a:r>
              <a:rPr lang="prs-AF" sz="2400" b="1" dirty="0">
                <a:solidFill>
                  <a:srgbClr val="000000"/>
                </a:solidFill>
                <a:latin typeface="Times New Roman" panose="02020603050405020304" pitchFamily="18" charset="0"/>
                <a:cs typeface="Times New Roman" panose="02020603050405020304" pitchFamily="18" charset="0"/>
              </a:rPr>
              <a:t> اما بیشتر شامل موارد ذیل میباشد</a:t>
            </a:r>
            <a:r>
              <a:rPr lang="en-US" sz="2400" b="1" dirty="0">
                <a:solidFill>
                  <a:srgbClr val="000000"/>
                </a:solidFill>
                <a:latin typeface="Times New Roman" panose="02020603050405020304" pitchFamily="18" charset="0"/>
                <a:cs typeface="Times New Roman" panose="02020603050405020304" pitchFamily="18" charset="0"/>
              </a:rPr>
              <a:t>: </a:t>
            </a:r>
            <a:r>
              <a:rPr lang="prs-AF" sz="2400" b="1" dirty="0">
                <a:solidFill>
                  <a:srgbClr val="000000"/>
                </a:solidFill>
                <a:latin typeface="Times New Roman" panose="02020603050405020304" pitchFamily="18" charset="0"/>
                <a:cs typeface="Times New Roman" panose="02020603050405020304" pitchFamily="18" charset="0"/>
              </a:rPr>
              <a:t> </a:t>
            </a:r>
            <a:endParaRPr lang="en-US" sz="2400" b="1" dirty="0">
              <a:solidFill>
                <a:srgbClr val="000000"/>
              </a:solidFill>
              <a:latin typeface="Times New Roman" panose="02020603050405020304" pitchFamily="18" charset="0"/>
              <a:cs typeface="Times New Roman" panose="02020603050405020304" pitchFamily="18" charset="0"/>
            </a:endParaRPr>
          </a:p>
          <a:p>
            <a:pPr marL="257175" indent="-257175" algn="r" rtl="1">
              <a:lnSpc>
                <a:spcPct val="150000"/>
              </a:lnSpc>
              <a:buFont typeface="Wingdings" panose="05000000000000000000" pitchFamily="2" charset="2"/>
              <a:buChar char="ü"/>
            </a:pPr>
            <a:r>
              <a:rPr lang="prs-AF" sz="2400" dirty="0">
                <a:solidFill>
                  <a:srgbClr val="44536A"/>
                </a:solidFill>
                <a:latin typeface="Times New Roman" panose="02020603050405020304" pitchFamily="18" charset="0"/>
                <a:cs typeface="Times New Roman" panose="02020603050405020304" pitchFamily="18" charset="0"/>
              </a:rPr>
              <a:t>عنوان پیشنهاد(کوتاه و آموزنده)</a:t>
            </a:r>
            <a:r>
              <a:rPr lang="en-US" sz="2400" dirty="0">
                <a:solidFill>
                  <a:srgbClr val="44536A"/>
                </a:solidFill>
                <a:latin typeface="Times New Roman" panose="02020603050405020304" pitchFamily="18" charset="0"/>
                <a:cs typeface="Times New Roman" panose="02020603050405020304" pitchFamily="18" charset="0"/>
              </a:rPr>
              <a:t> </a:t>
            </a:r>
          </a:p>
          <a:p>
            <a:pPr marL="257175" indent="-257175" algn="r" rtl="1">
              <a:lnSpc>
                <a:spcPct val="150000"/>
              </a:lnSpc>
              <a:buFont typeface="Wingdings" panose="05000000000000000000" pitchFamily="2" charset="2"/>
              <a:buChar char="ü"/>
            </a:pPr>
            <a:r>
              <a:rPr lang="prs-AF" sz="2400" dirty="0">
                <a:solidFill>
                  <a:srgbClr val="44536A"/>
                </a:solidFill>
                <a:latin typeface="Times New Roman" panose="02020603050405020304" pitchFamily="18" charset="0"/>
                <a:cs typeface="Times New Roman" panose="02020603050405020304" pitchFamily="18" charset="0"/>
              </a:rPr>
              <a:t>ادرس  منبع برای پیشنهاد</a:t>
            </a:r>
            <a:endParaRPr lang="en-US" sz="2400" dirty="0">
              <a:solidFill>
                <a:srgbClr val="44536A"/>
              </a:solidFill>
              <a:latin typeface="Times New Roman" panose="02020603050405020304" pitchFamily="18" charset="0"/>
              <a:cs typeface="Times New Roman" panose="02020603050405020304" pitchFamily="18" charset="0"/>
            </a:endParaRPr>
          </a:p>
          <a:p>
            <a:pPr marL="257175" indent="-257175" algn="r" rtl="1">
              <a:lnSpc>
                <a:spcPct val="150000"/>
              </a:lnSpc>
              <a:buFont typeface="Wingdings" panose="05000000000000000000" pitchFamily="2" charset="2"/>
              <a:buChar char="ü"/>
            </a:pPr>
            <a:r>
              <a:rPr lang="prs-AF" sz="2400" dirty="0">
                <a:solidFill>
                  <a:srgbClr val="44536A"/>
                </a:solidFill>
                <a:latin typeface="Times New Roman" panose="02020603050405020304" pitchFamily="18" charset="0"/>
                <a:cs typeface="Times New Roman" panose="02020603050405020304" pitchFamily="18" charset="0"/>
              </a:rPr>
              <a:t>نام سرمایه گذار توانا(گیرنده پیشنهاد)</a:t>
            </a:r>
            <a:r>
              <a:rPr lang="en-US" sz="2400" dirty="0">
                <a:solidFill>
                  <a:srgbClr val="44536A"/>
                </a:solidFill>
                <a:latin typeface="Times New Roman" panose="02020603050405020304" pitchFamily="18" charset="0"/>
                <a:cs typeface="Times New Roman" panose="02020603050405020304" pitchFamily="18" charset="0"/>
              </a:rPr>
              <a:t> </a:t>
            </a:r>
          </a:p>
          <a:p>
            <a:pPr marL="257175" indent="-257175" algn="r" rtl="1">
              <a:lnSpc>
                <a:spcPct val="150000"/>
              </a:lnSpc>
              <a:buFont typeface="Wingdings" panose="05000000000000000000" pitchFamily="2" charset="2"/>
              <a:buChar char="ü"/>
            </a:pPr>
            <a:r>
              <a:rPr lang="prs-AF" sz="2400" dirty="0">
                <a:solidFill>
                  <a:srgbClr val="44536A"/>
                </a:solidFill>
                <a:latin typeface="Times New Roman" panose="02020603050405020304" pitchFamily="18" charset="0"/>
                <a:cs typeface="Times New Roman" panose="02020603050405020304" pitchFamily="18" charset="0"/>
              </a:rPr>
              <a:t>نام شخص یا شرکتی که اریه میکند</a:t>
            </a:r>
            <a:endParaRPr lang="en-US" sz="2400" dirty="0">
              <a:solidFill>
                <a:srgbClr val="44536A"/>
              </a:solidFill>
              <a:latin typeface="Times New Roman" panose="02020603050405020304" pitchFamily="18" charset="0"/>
              <a:cs typeface="Times New Roman" panose="02020603050405020304" pitchFamily="18" charset="0"/>
            </a:endParaRPr>
          </a:p>
          <a:p>
            <a:pPr marL="257175" indent="-257175" algn="r" rtl="1">
              <a:lnSpc>
                <a:spcPct val="150000"/>
              </a:lnSpc>
              <a:buFont typeface="Wingdings" panose="05000000000000000000" pitchFamily="2" charset="2"/>
              <a:buChar char="ü"/>
            </a:pPr>
            <a:r>
              <a:rPr lang="prs-AF" sz="2400" dirty="0">
                <a:solidFill>
                  <a:srgbClr val="44536A"/>
                </a:solidFill>
                <a:latin typeface="Times New Roman" panose="02020603050405020304" pitchFamily="18" charset="0"/>
                <a:cs typeface="Times New Roman" panose="02020603050405020304" pitchFamily="18" charset="0"/>
              </a:rPr>
              <a:t>تاریخ ارایه پیشنهاد</a:t>
            </a:r>
            <a:endParaRPr lang="en-US" sz="2400" dirty="0">
              <a:solidFill>
                <a:srgbClr val="44536A"/>
              </a:solidFill>
              <a:latin typeface="Times New Roman" panose="02020603050405020304" pitchFamily="18" charset="0"/>
              <a:cs typeface="Times New Roman" panose="02020603050405020304" pitchFamily="18" charset="0"/>
            </a:endParaRPr>
          </a:p>
          <a:p>
            <a:pPr marL="257175" indent="-257175" algn="r" rtl="1">
              <a:lnSpc>
                <a:spcPct val="150000"/>
              </a:lnSpc>
              <a:buFont typeface="Wingdings" panose="05000000000000000000" pitchFamily="2" charset="2"/>
              <a:buChar char="ü"/>
            </a:pPr>
            <a:r>
              <a:rPr lang="prs-AF" sz="2400" dirty="0">
                <a:solidFill>
                  <a:srgbClr val="44536A"/>
                </a:solidFill>
                <a:latin typeface="Times New Roman" panose="02020603050405020304" pitchFamily="18" charset="0"/>
                <a:cs typeface="Times New Roman" panose="02020603050405020304" pitchFamily="18" charset="0"/>
              </a:rPr>
              <a:t>امضای مدیر پروژه و مدیر یا مدیران مسول در موسسه یا شرکت  پیشنهاد دهنده </a:t>
            </a:r>
            <a:endParaRPr lang="en-US" sz="2400" dirty="0">
              <a:solidFill>
                <a:srgbClr val="44536A"/>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678632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Median</Template>
  <TotalTime>3601</TotalTime>
  <Words>3277</Words>
  <Application>Microsoft Office PowerPoint</Application>
  <PresentationFormat>On-screen Show (4:3)</PresentationFormat>
  <Paragraphs>417</Paragraphs>
  <Slides>29</Slides>
  <Notes>19</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29</vt:i4>
      </vt:variant>
    </vt:vector>
  </HeadingPairs>
  <TitlesOfParts>
    <vt:vector size="43" baseType="lpstr">
      <vt:lpstr>-apple-system</vt:lpstr>
      <vt:lpstr>Aptos</vt:lpstr>
      <vt:lpstr>Arial</vt:lpstr>
      <vt:lpstr>Calibri</vt:lpstr>
      <vt:lpstr>Calibri Light</vt:lpstr>
      <vt:lpstr>Open Sans</vt:lpstr>
      <vt:lpstr>Times New Roman</vt:lpstr>
      <vt:lpstr>Tw Cen MT</vt:lpstr>
      <vt:lpstr>Tw Cen MT Condensed</vt:lpstr>
      <vt:lpstr>Wingdings</vt:lpstr>
      <vt:lpstr>Wingdings 2</vt:lpstr>
      <vt:lpstr>Wingdings 3</vt:lpstr>
      <vt:lpstr>Median</vt:lpstr>
      <vt:lpstr>Integral</vt:lpstr>
      <vt:lpstr>فرمت پیشنهاد</vt:lpstr>
      <vt:lpstr>خواندن و تحلیل RFP</vt:lpstr>
      <vt:lpstr>جلسه قبل از مزایده (رقابت)</vt:lpstr>
      <vt:lpstr>جلسه قبل ازمزایده ( رقابت)</vt:lpstr>
      <vt:lpstr>انجام مرور دفتری(desk review) برای تدوین پیشنهاد</vt:lpstr>
      <vt:lpstr>پیشنهاد بخش از یک برنامه است</vt:lpstr>
      <vt:lpstr>عناصر نوشتن یک پیشنهاد موثر</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شرح پروژه</vt:lpstr>
      <vt:lpstr>PowerPoint Presentation</vt:lpstr>
      <vt:lpstr>اهداف هوشمند</vt:lpstr>
      <vt:lpstr>خاص</vt:lpstr>
      <vt:lpstr>قابلیت  اندازه گیری</vt:lpstr>
      <vt:lpstr>دستاورد</vt:lpstr>
      <vt:lpstr>مربوط</vt:lpstr>
      <vt:lpstr>به موقع</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Recruitment and selection Process in India</dc:title>
  <dc:creator>V J</dc:creator>
  <cp:lastModifiedBy>PPC</cp:lastModifiedBy>
  <cp:revision>137</cp:revision>
  <dcterms:created xsi:type="dcterms:W3CDTF">2006-08-16T00:00:00Z</dcterms:created>
  <dcterms:modified xsi:type="dcterms:W3CDTF">2024-06-03T09:47:41Z</dcterms:modified>
</cp:coreProperties>
</file>