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683" r:id="rId5"/>
    <p:sldId id="256" r:id="rId6"/>
    <p:sldId id="257" r:id="rId7"/>
    <p:sldId id="258" r:id="rId8"/>
    <p:sldId id="262" r:id="rId9"/>
    <p:sldId id="279" r:id="rId10"/>
    <p:sldId id="280" r:id="rId11"/>
    <p:sldId id="259" r:id="rId12"/>
    <p:sldId id="260" r:id="rId13"/>
    <p:sldId id="281" r:id="rId14"/>
    <p:sldId id="278" r:id="rId15"/>
  </p:sldIdLst>
  <p:sldSz cx="9144000" cy="6858000" type="screen4x3"/>
  <p:notesSz cx="6858000" cy="9144000"/>
  <p:defaultTextStyle>
    <a:defPPr>
      <a:defRPr lang="f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E3CD77-1C78-4C6F-80E5-6FA4E604323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E1A1C5-E786-4CC5-B45B-4F6B6367483C}">
      <dgm:prSet phldrT="[Text]"/>
      <dgm:spPr/>
      <dgm:t>
        <a:bodyPr/>
        <a:lstStyle/>
        <a:p>
          <a:r>
            <a:rPr lang="fa" dirty="0"/>
            <a:t>نیازهای استخدام را شناسایی کنید</a:t>
          </a:r>
        </a:p>
      </dgm:t>
    </dgm:pt>
    <dgm:pt modelId="{6BC269E8-BD1A-4C40-9C64-EA1671C04791}" type="parTrans" cxnId="{76A42A65-C5F6-4628-BA79-F28F52022150}">
      <dgm:prSet/>
      <dgm:spPr/>
      <dgm:t>
        <a:bodyPr/>
        <a:lstStyle/>
        <a:p>
          <a:endParaRPr lang="en-US"/>
        </a:p>
      </dgm:t>
    </dgm:pt>
    <dgm:pt modelId="{42997939-D71B-4FB4-AF39-A36F1AAAE003}" type="sibTrans" cxnId="{76A42A65-C5F6-4628-BA79-F28F52022150}">
      <dgm:prSet/>
      <dgm:spPr/>
      <dgm:t>
        <a:bodyPr/>
        <a:lstStyle/>
        <a:p>
          <a:endParaRPr lang="en-US"/>
        </a:p>
      </dgm:t>
    </dgm:pt>
    <dgm:pt modelId="{99F6961E-F6BF-400C-8E6F-98A3C59E2F09}">
      <dgm:prSet phldrT="[Text]"/>
      <dgm:spPr/>
      <dgm:t>
        <a:bodyPr/>
        <a:lstStyle/>
        <a:p>
          <a:r>
            <a:rPr lang="fa"/>
            <a:t>فهرست کوتاه</a:t>
          </a:r>
        </a:p>
      </dgm:t>
    </dgm:pt>
    <dgm:pt modelId="{2C329D0D-8CF0-4BC5-9E8F-CE337BB83690}" type="parTrans" cxnId="{0D550438-82C0-42A6-820C-44A630C47977}">
      <dgm:prSet/>
      <dgm:spPr/>
      <dgm:t>
        <a:bodyPr/>
        <a:lstStyle/>
        <a:p>
          <a:endParaRPr lang="en-US"/>
        </a:p>
      </dgm:t>
    </dgm:pt>
    <dgm:pt modelId="{C6B88C0D-4428-4195-B989-63D4A3F7E75D}" type="sibTrans" cxnId="{0D550438-82C0-42A6-820C-44A630C47977}">
      <dgm:prSet/>
      <dgm:spPr/>
      <dgm:t>
        <a:bodyPr/>
        <a:lstStyle/>
        <a:p>
          <a:endParaRPr lang="en-US"/>
        </a:p>
      </dgm:t>
    </dgm:pt>
    <dgm:pt modelId="{1C6CF9C6-D3DC-4E91-87F2-763BB9140E09}">
      <dgm:prSet phldrT="[Text]"/>
      <dgm:spPr/>
      <dgm:t>
        <a:bodyPr/>
        <a:lstStyle/>
        <a:p>
          <a:r>
            <a:rPr lang="prs-AF" dirty="0"/>
            <a:t>ارزیابی</a:t>
          </a:r>
          <a:endParaRPr lang="fa" dirty="0"/>
        </a:p>
      </dgm:t>
    </dgm:pt>
    <dgm:pt modelId="{77389730-0873-469F-A900-C6AFA725C286}" type="sibTrans" cxnId="{19DB933B-678A-453C-9075-1BA743DF7B80}">
      <dgm:prSet/>
      <dgm:spPr/>
      <dgm:t>
        <a:bodyPr/>
        <a:lstStyle/>
        <a:p>
          <a:endParaRPr lang="en-US"/>
        </a:p>
      </dgm:t>
    </dgm:pt>
    <dgm:pt modelId="{13F4FCCB-41AB-4683-8B1B-9231C56B2CF3}" type="parTrans" cxnId="{19DB933B-678A-453C-9075-1BA743DF7B80}">
      <dgm:prSet/>
      <dgm:spPr/>
      <dgm:t>
        <a:bodyPr/>
        <a:lstStyle/>
        <a:p>
          <a:endParaRPr lang="en-US"/>
        </a:p>
      </dgm:t>
    </dgm:pt>
    <dgm:pt modelId="{9CBD53D8-B60A-4AA3-950E-322E86A61F18}">
      <dgm:prSet phldrT="[Text]"/>
      <dgm:spPr/>
      <dgm:t>
        <a:bodyPr/>
        <a:lstStyle/>
        <a:p>
          <a:r>
            <a:rPr lang="fa"/>
            <a:t>منبع یابی / استعدادیابی</a:t>
          </a:r>
        </a:p>
      </dgm:t>
    </dgm:pt>
    <dgm:pt modelId="{11B13019-FD69-48BE-B861-7E719011EE3C}" type="sibTrans" cxnId="{F05BDBD1-3140-4846-9F7D-14FD97AA55C4}">
      <dgm:prSet/>
      <dgm:spPr/>
      <dgm:t>
        <a:bodyPr/>
        <a:lstStyle/>
        <a:p>
          <a:endParaRPr lang="en-US"/>
        </a:p>
      </dgm:t>
    </dgm:pt>
    <dgm:pt modelId="{46C7570F-7687-4968-ADEE-107C062ABA90}" type="parTrans" cxnId="{F05BDBD1-3140-4846-9F7D-14FD97AA55C4}">
      <dgm:prSet/>
      <dgm:spPr/>
      <dgm:t>
        <a:bodyPr/>
        <a:lstStyle/>
        <a:p>
          <a:endParaRPr lang="en-US"/>
        </a:p>
      </dgm:t>
    </dgm:pt>
    <dgm:pt modelId="{4B8F59C0-67FD-422E-B5CF-B1765C7EA2BE}">
      <dgm:prSet phldrT="[Text]"/>
      <dgm:spPr/>
      <dgm:t>
        <a:bodyPr/>
        <a:lstStyle/>
        <a:p>
          <a:r>
            <a:rPr lang="fa"/>
            <a:t>شرح شغل را توسعه دهید</a:t>
          </a:r>
        </a:p>
      </dgm:t>
    </dgm:pt>
    <dgm:pt modelId="{1A013CA7-B0EB-4828-860B-6453DF1F320B}" type="sibTrans" cxnId="{931CE683-1188-4CEA-850E-269F8979D330}">
      <dgm:prSet/>
      <dgm:spPr/>
      <dgm:t>
        <a:bodyPr/>
        <a:lstStyle/>
        <a:p>
          <a:endParaRPr lang="en-US"/>
        </a:p>
      </dgm:t>
    </dgm:pt>
    <dgm:pt modelId="{92B9C307-D1DB-4508-9B58-F3B87B2E56F2}" type="parTrans" cxnId="{931CE683-1188-4CEA-850E-269F8979D330}">
      <dgm:prSet/>
      <dgm:spPr/>
      <dgm:t>
        <a:bodyPr/>
        <a:lstStyle/>
        <a:p>
          <a:endParaRPr lang="en-US"/>
        </a:p>
      </dgm:t>
    </dgm:pt>
    <dgm:pt modelId="{AB29B9B0-7CC5-4413-9FDB-1467164022DA}" type="pres">
      <dgm:prSet presAssocID="{18E3CD77-1C78-4C6F-80E5-6FA4E604323D}" presName="cycle" presStyleCnt="0">
        <dgm:presLayoutVars>
          <dgm:dir/>
          <dgm:resizeHandles val="exact"/>
        </dgm:presLayoutVars>
      </dgm:prSet>
      <dgm:spPr/>
    </dgm:pt>
    <dgm:pt modelId="{05B11141-DB03-4B46-9601-D8EED96E0539}" type="pres">
      <dgm:prSet presAssocID="{28E1A1C5-E786-4CC5-B45B-4F6B6367483C}" presName="dummy" presStyleCnt="0"/>
      <dgm:spPr/>
    </dgm:pt>
    <dgm:pt modelId="{F60F8E23-E04A-4B32-AEC3-ED3D49850FF3}" type="pres">
      <dgm:prSet presAssocID="{28E1A1C5-E786-4CC5-B45B-4F6B6367483C}" presName="node" presStyleLbl="revTx" presStyleIdx="0" presStyleCnt="5" custScaleX="96904" custScaleY="59911">
        <dgm:presLayoutVars>
          <dgm:bulletEnabled val="1"/>
        </dgm:presLayoutVars>
      </dgm:prSet>
      <dgm:spPr/>
    </dgm:pt>
    <dgm:pt modelId="{F5059D38-13FB-45AD-8471-0414BBE897A0}" type="pres">
      <dgm:prSet presAssocID="{42997939-D71B-4FB4-AF39-A36F1AAAE003}" presName="sibTrans" presStyleLbl="node1" presStyleIdx="0" presStyleCnt="5"/>
      <dgm:spPr/>
    </dgm:pt>
    <dgm:pt modelId="{BEA31639-DAFC-455B-8E18-F861A78A1DFA}" type="pres">
      <dgm:prSet presAssocID="{4B8F59C0-67FD-422E-B5CF-B1765C7EA2BE}" presName="dummy" presStyleCnt="0"/>
      <dgm:spPr/>
    </dgm:pt>
    <dgm:pt modelId="{36484D34-1996-4290-B1FB-7A0AD2381B7C}" type="pres">
      <dgm:prSet presAssocID="{4B8F59C0-67FD-422E-B5CF-B1765C7EA2BE}" presName="node" presStyleLbl="revTx" presStyleIdx="1" presStyleCnt="5" custScaleX="112503">
        <dgm:presLayoutVars>
          <dgm:bulletEnabled val="1"/>
        </dgm:presLayoutVars>
      </dgm:prSet>
      <dgm:spPr/>
    </dgm:pt>
    <dgm:pt modelId="{3456A29C-9ECC-4ECD-8148-2F47A7874FF4}" type="pres">
      <dgm:prSet presAssocID="{1A013CA7-B0EB-4828-860B-6453DF1F320B}" presName="sibTrans" presStyleLbl="node1" presStyleIdx="1" presStyleCnt="5"/>
      <dgm:spPr/>
    </dgm:pt>
    <dgm:pt modelId="{C310B418-AB7D-44EA-B6CD-CAB6D82D542A}" type="pres">
      <dgm:prSet presAssocID="{9CBD53D8-B60A-4AA3-950E-322E86A61F18}" presName="dummy" presStyleCnt="0"/>
      <dgm:spPr/>
    </dgm:pt>
    <dgm:pt modelId="{C84F1279-0FA8-4E94-9CBD-44B0E954F18B}" type="pres">
      <dgm:prSet presAssocID="{9CBD53D8-B60A-4AA3-950E-322E86A61F18}" presName="node" presStyleLbl="revTx" presStyleIdx="2" presStyleCnt="5">
        <dgm:presLayoutVars>
          <dgm:bulletEnabled val="1"/>
        </dgm:presLayoutVars>
      </dgm:prSet>
      <dgm:spPr/>
    </dgm:pt>
    <dgm:pt modelId="{0A1984E0-EEF6-4CC4-B399-9B590CA79C68}" type="pres">
      <dgm:prSet presAssocID="{11B13019-FD69-48BE-B861-7E719011EE3C}" presName="sibTrans" presStyleLbl="node1" presStyleIdx="2" presStyleCnt="5"/>
      <dgm:spPr/>
    </dgm:pt>
    <dgm:pt modelId="{87EEC9D0-B341-4396-A8F7-736CE76321F4}" type="pres">
      <dgm:prSet presAssocID="{1C6CF9C6-D3DC-4E91-87F2-763BB9140E09}" presName="dummy" presStyleCnt="0"/>
      <dgm:spPr/>
    </dgm:pt>
    <dgm:pt modelId="{049DD467-AC2D-4270-A078-70EC9BF0E9C6}" type="pres">
      <dgm:prSet presAssocID="{1C6CF9C6-D3DC-4E91-87F2-763BB9140E09}" presName="node" presStyleLbl="revTx" presStyleIdx="3" presStyleCnt="5">
        <dgm:presLayoutVars>
          <dgm:bulletEnabled val="1"/>
        </dgm:presLayoutVars>
      </dgm:prSet>
      <dgm:spPr/>
    </dgm:pt>
    <dgm:pt modelId="{99FB1D60-B188-4DC1-B927-DD7540FDE876}" type="pres">
      <dgm:prSet presAssocID="{77389730-0873-469F-A900-C6AFA725C286}" presName="sibTrans" presStyleLbl="node1" presStyleIdx="3" presStyleCnt="5"/>
      <dgm:spPr/>
    </dgm:pt>
    <dgm:pt modelId="{ACABC9D2-415A-4E2D-B48C-F574ECCB316C}" type="pres">
      <dgm:prSet presAssocID="{99F6961E-F6BF-400C-8E6F-98A3C59E2F09}" presName="dummy" presStyleCnt="0"/>
      <dgm:spPr/>
    </dgm:pt>
    <dgm:pt modelId="{31CBDC9F-C22E-46EC-B051-F8B24DCB1031}" type="pres">
      <dgm:prSet presAssocID="{99F6961E-F6BF-400C-8E6F-98A3C59E2F09}" presName="node" presStyleLbl="revTx" presStyleIdx="4" presStyleCnt="5">
        <dgm:presLayoutVars>
          <dgm:bulletEnabled val="1"/>
        </dgm:presLayoutVars>
      </dgm:prSet>
      <dgm:spPr/>
    </dgm:pt>
    <dgm:pt modelId="{8E6400B2-FD18-4DB7-AEF0-0B268DDED9B3}" type="pres">
      <dgm:prSet presAssocID="{C6B88C0D-4428-4195-B989-63D4A3F7E75D}" presName="sibTrans" presStyleLbl="node1" presStyleIdx="4" presStyleCnt="5"/>
      <dgm:spPr/>
    </dgm:pt>
  </dgm:ptLst>
  <dgm:cxnLst>
    <dgm:cxn modelId="{658E5919-7EE7-441C-81FE-E255363980AA}" type="presOf" srcId="{99F6961E-F6BF-400C-8E6F-98A3C59E2F09}" destId="{31CBDC9F-C22E-46EC-B051-F8B24DCB1031}" srcOrd="0" destOrd="0" presId="urn:microsoft.com/office/officeart/2005/8/layout/cycle1"/>
    <dgm:cxn modelId="{323FC120-7C57-4EED-B960-94A11D296D7B}" type="presOf" srcId="{77389730-0873-469F-A900-C6AFA725C286}" destId="{99FB1D60-B188-4DC1-B927-DD7540FDE876}" srcOrd="0" destOrd="0" presId="urn:microsoft.com/office/officeart/2005/8/layout/cycle1"/>
    <dgm:cxn modelId="{7E1D7E2F-2944-499C-B796-A7F26E9BE9B4}" type="presOf" srcId="{4B8F59C0-67FD-422E-B5CF-B1765C7EA2BE}" destId="{36484D34-1996-4290-B1FB-7A0AD2381B7C}" srcOrd="0" destOrd="0" presId="urn:microsoft.com/office/officeart/2005/8/layout/cycle1"/>
    <dgm:cxn modelId="{0D550438-82C0-42A6-820C-44A630C47977}" srcId="{18E3CD77-1C78-4C6F-80E5-6FA4E604323D}" destId="{99F6961E-F6BF-400C-8E6F-98A3C59E2F09}" srcOrd="4" destOrd="0" parTransId="{2C329D0D-8CF0-4BC5-9E8F-CE337BB83690}" sibTransId="{C6B88C0D-4428-4195-B989-63D4A3F7E75D}"/>
    <dgm:cxn modelId="{FE4F4038-D915-4267-8C37-47E98EECBDA7}" type="presOf" srcId="{1C6CF9C6-D3DC-4E91-87F2-763BB9140E09}" destId="{049DD467-AC2D-4270-A078-70EC9BF0E9C6}" srcOrd="0" destOrd="0" presId="urn:microsoft.com/office/officeart/2005/8/layout/cycle1"/>
    <dgm:cxn modelId="{19DB933B-678A-453C-9075-1BA743DF7B80}" srcId="{18E3CD77-1C78-4C6F-80E5-6FA4E604323D}" destId="{1C6CF9C6-D3DC-4E91-87F2-763BB9140E09}" srcOrd="3" destOrd="0" parTransId="{13F4FCCB-41AB-4683-8B1B-9231C56B2CF3}" sibTransId="{77389730-0873-469F-A900-C6AFA725C286}"/>
    <dgm:cxn modelId="{76A42A65-C5F6-4628-BA79-F28F52022150}" srcId="{18E3CD77-1C78-4C6F-80E5-6FA4E604323D}" destId="{28E1A1C5-E786-4CC5-B45B-4F6B6367483C}" srcOrd="0" destOrd="0" parTransId="{6BC269E8-BD1A-4C40-9C64-EA1671C04791}" sibTransId="{42997939-D71B-4FB4-AF39-A36F1AAAE003}"/>
    <dgm:cxn modelId="{42CE5D57-E8DE-48A1-920C-D32F84F802DC}" type="presOf" srcId="{28E1A1C5-E786-4CC5-B45B-4F6B6367483C}" destId="{F60F8E23-E04A-4B32-AEC3-ED3D49850FF3}" srcOrd="0" destOrd="0" presId="urn:microsoft.com/office/officeart/2005/8/layout/cycle1"/>
    <dgm:cxn modelId="{51CEE458-F7EE-49C7-8886-ED46040C5E31}" type="presOf" srcId="{9CBD53D8-B60A-4AA3-950E-322E86A61F18}" destId="{C84F1279-0FA8-4E94-9CBD-44B0E954F18B}" srcOrd="0" destOrd="0" presId="urn:microsoft.com/office/officeart/2005/8/layout/cycle1"/>
    <dgm:cxn modelId="{931CE683-1188-4CEA-850E-269F8979D330}" srcId="{18E3CD77-1C78-4C6F-80E5-6FA4E604323D}" destId="{4B8F59C0-67FD-422E-B5CF-B1765C7EA2BE}" srcOrd="1" destOrd="0" parTransId="{92B9C307-D1DB-4508-9B58-F3B87B2E56F2}" sibTransId="{1A013CA7-B0EB-4828-860B-6453DF1F320B}"/>
    <dgm:cxn modelId="{F9CEE998-7265-4855-ADA0-D310AB9F45B2}" type="presOf" srcId="{1A013CA7-B0EB-4828-860B-6453DF1F320B}" destId="{3456A29C-9ECC-4ECD-8148-2F47A7874FF4}" srcOrd="0" destOrd="0" presId="urn:microsoft.com/office/officeart/2005/8/layout/cycle1"/>
    <dgm:cxn modelId="{828892B6-421C-47C7-B05B-5490300ADED6}" type="presOf" srcId="{42997939-D71B-4FB4-AF39-A36F1AAAE003}" destId="{F5059D38-13FB-45AD-8471-0414BBE897A0}" srcOrd="0" destOrd="0" presId="urn:microsoft.com/office/officeart/2005/8/layout/cycle1"/>
    <dgm:cxn modelId="{D3C235C1-FD3B-4803-A89C-E3B7269AE64D}" type="presOf" srcId="{C6B88C0D-4428-4195-B989-63D4A3F7E75D}" destId="{8E6400B2-FD18-4DB7-AEF0-0B268DDED9B3}" srcOrd="0" destOrd="0" presId="urn:microsoft.com/office/officeart/2005/8/layout/cycle1"/>
    <dgm:cxn modelId="{4EB4F0CB-0838-4741-A4BE-EB7D0C456EBE}" type="presOf" srcId="{18E3CD77-1C78-4C6F-80E5-6FA4E604323D}" destId="{AB29B9B0-7CC5-4413-9FDB-1467164022DA}" srcOrd="0" destOrd="0" presId="urn:microsoft.com/office/officeart/2005/8/layout/cycle1"/>
    <dgm:cxn modelId="{F05BDBD1-3140-4846-9F7D-14FD97AA55C4}" srcId="{18E3CD77-1C78-4C6F-80E5-6FA4E604323D}" destId="{9CBD53D8-B60A-4AA3-950E-322E86A61F18}" srcOrd="2" destOrd="0" parTransId="{46C7570F-7687-4968-ADEE-107C062ABA90}" sibTransId="{11B13019-FD69-48BE-B861-7E719011EE3C}"/>
    <dgm:cxn modelId="{FA93B1E4-7FF0-411D-B141-86E0383741D8}" type="presOf" srcId="{11B13019-FD69-48BE-B861-7E719011EE3C}" destId="{0A1984E0-EEF6-4CC4-B399-9B590CA79C68}" srcOrd="0" destOrd="0" presId="urn:microsoft.com/office/officeart/2005/8/layout/cycle1"/>
    <dgm:cxn modelId="{5AB47C92-D25D-4ADD-B81C-C9D72493CCAC}" type="presParOf" srcId="{AB29B9B0-7CC5-4413-9FDB-1467164022DA}" destId="{05B11141-DB03-4B46-9601-D8EED96E0539}" srcOrd="0" destOrd="0" presId="urn:microsoft.com/office/officeart/2005/8/layout/cycle1"/>
    <dgm:cxn modelId="{2ABADA82-B157-4C0B-BE31-F80B2B204547}" type="presParOf" srcId="{AB29B9B0-7CC5-4413-9FDB-1467164022DA}" destId="{F60F8E23-E04A-4B32-AEC3-ED3D49850FF3}" srcOrd="1" destOrd="0" presId="urn:microsoft.com/office/officeart/2005/8/layout/cycle1"/>
    <dgm:cxn modelId="{76B86A2F-BA99-43FA-95D9-CE110795DE93}" type="presParOf" srcId="{AB29B9B0-7CC5-4413-9FDB-1467164022DA}" destId="{F5059D38-13FB-45AD-8471-0414BBE897A0}" srcOrd="2" destOrd="0" presId="urn:microsoft.com/office/officeart/2005/8/layout/cycle1"/>
    <dgm:cxn modelId="{FB3A1AEF-5D7F-4940-9818-B4F794B45A68}" type="presParOf" srcId="{AB29B9B0-7CC5-4413-9FDB-1467164022DA}" destId="{BEA31639-DAFC-455B-8E18-F861A78A1DFA}" srcOrd="3" destOrd="0" presId="urn:microsoft.com/office/officeart/2005/8/layout/cycle1"/>
    <dgm:cxn modelId="{BE3EF7D1-5B1C-413D-A1C9-F4E4125AC850}" type="presParOf" srcId="{AB29B9B0-7CC5-4413-9FDB-1467164022DA}" destId="{36484D34-1996-4290-B1FB-7A0AD2381B7C}" srcOrd="4" destOrd="0" presId="urn:microsoft.com/office/officeart/2005/8/layout/cycle1"/>
    <dgm:cxn modelId="{2AFAFA64-B346-4FFC-AE0A-E27D03BC9973}" type="presParOf" srcId="{AB29B9B0-7CC5-4413-9FDB-1467164022DA}" destId="{3456A29C-9ECC-4ECD-8148-2F47A7874FF4}" srcOrd="5" destOrd="0" presId="urn:microsoft.com/office/officeart/2005/8/layout/cycle1"/>
    <dgm:cxn modelId="{0D91CC27-27FE-4A74-B8CB-312F1D5ABC9D}" type="presParOf" srcId="{AB29B9B0-7CC5-4413-9FDB-1467164022DA}" destId="{C310B418-AB7D-44EA-B6CD-CAB6D82D542A}" srcOrd="6" destOrd="0" presId="urn:microsoft.com/office/officeart/2005/8/layout/cycle1"/>
    <dgm:cxn modelId="{A9FF0C9A-1CDB-4D16-B72A-CCD4856E41DE}" type="presParOf" srcId="{AB29B9B0-7CC5-4413-9FDB-1467164022DA}" destId="{C84F1279-0FA8-4E94-9CBD-44B0E954F18B}" srcOrd="7" destOrd="0" presId="urn:microsoft.com/office/officeart/2005/8/layout/cycle1"/>
    <dgm:cxn modelId="{3C326390-EF98-4E8A-9C60-215623BFE2A2}" type="presParOf" srcId="{AB29B9B0-7CC5-4413-9FDB-1467164022DA}" destId="{0A1984E0-EEF6-4CC4-B399-9B590CA79C68}" srcOrd="8" destOrd="0" presId="urn:microsoft.com/office/officeart/2005/8/layout/cycle1"/>
    <dgm:cxn modelId="{489D403B-B4F9-4E77-9D6E-F9F08F599565}" type="presParOf" srcId="{AB29B9B0-7CC5-4413-9FDB-1467164022DA}" destId="{87EEC9D0-B341-4396-A8F7-736CE76321F4}" srcOrd="9" destOrd="0" presId="urn:microsoft.com/office/officeart/2005/8/layout/cycle1"/>
    <dgm:cxn modelId="{A0296CAF-A82F-4835-AAEB-5E2AD87EE1EF}" type="presParOf" srcId="{AB29B9B0-7CC5-4413-9FDB-1467164022DA}" destId="{049DD467-AC2D-4270-A078-70EC9BF0E9C6}" srcOrd="10" destOrd="0" presId="urn:microsoft.com/office/officeart/2005/8/layout/cycle1"/>
    <dgm:cxn modelId="{6F0A80B6-6AB4-4482-9ADA-312E67B9F6E6}" type="presParOf" srcId="{AB29B9B0-7CC5-4413-9FDB-1467164022DA}" destId="{99FB1D60-B188-4DC1-B927-DD7540FDE876}" srcOrd="11" destOrd="0" presId="urn:microsoft.com/office/officeart/2005/8/layout/cycle1"/>
    <dgm:cxn modelId="{67BB8250-1240-4A88-A1A0-802DBEC1B536}" type="presParOf" srcId="{AB29B9B0-7CC5-4413-9FDB-1467164022DA}" destId="{ACABC9D2-415A-4E2D-B48C-F574ECCB316C}" srcOrd="12" destOrd="0" presId="urn:microsoft.com/office/officeart/2005/8/layout/cycle1"/>
    <dgm:cxn modelId="{E740D49D-E2B5-443D-99AF-3CEB3C338B8C}" type="presParOf" srcId="{AB29B9B0-7CC5-4413-9FDB-1467164022DA}" destId="{31CBDC9F-C22E-46EC-B051-F8B24DCB1031}" srcOrd="13" destOrd="0" presId="urn:microsoft.com/office/officeart/2005/8/layout/cycle1"/>
    <dgm:cxn modelId="{727DFB9F-FA11-4BDF-B79F-EE1EE6B4D2A3}" type="presParOf" srcId="{AB29B9B0-7CC5-4413-9FDB-1467164022DA}" destId="{8E6400B2-FD18-4DB7-AEF0-0B268DDED9B3}" srcOrd="14" destOrd="0" presId="urn:microsoft.com/office/officeart/2005/8/layout/cycle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E773F0-42BC-44F4-B577-0A97465DD50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CF0E35-0D82-4D27-9FDF-3C3ACD1C9272}">
      <dgm:prSet phldrT="[Text]"/>
      <dgm:spPr>
        <a:solidFill>
          <a:schemeClr val="accent2"/>
        </a:solidFill>
      </dgm:spPr>
      <dgm:t>
        <a:bodyPr/>
        <a:lstStyle/>
        <a:p>
          <a:pPr rtl="1"/>
          <a:r>
            <a:rPr lang="fa" dirty="0"/>
            <a:t>درونی؛ داخلی</a:t>
          </a:r>
        </a:p>
      </dgm:t>
    </dgm:pt>
    <dgm:pt modelId="{9C9D5AE5-BCCF-49CA-92B9-9D5FEB695148}" type="parTrans" cxnId="{41DA2F0B-04C0-4F7C-9663-FB573E5D54E4}">
      <dgm:prSet/>
      <dgm:spPr/>
      <dgm:t>
        <a:bodyPr/>
        <a:lstStyle/>
        <a:p>
          <a:endParaRPr lang="en-US"/>
        </a:p>
      </dgm:t>
    </dgm:pt>
    <dgm:pt modelId="{4C162B43-855C-4647-80AD-F713BC90D850}" type="sibTrans" cxnId="{41DA2F0B-04C0-4F7C-9663-FB573E5D54E4}">
      <dgm:prSet/>
      <dgm:spPr/>
      <dgm:t>
        <a:bodyPr/>
        <a:lstStyle/>
        <a:p>
          <a:endParaRPr lang="en-US"/>
        </a:p>
      </dgm:t>
    </dgm:pt>
    <dgm:pt modelId="{94A22683-9078-40D8-B50F-5E9A629B93B0}">
      <dgm:prSet phldrT="[Text]" custT="1"/>
      <dgm:spPr/>
      <dgm:t>
        <a:bodyPr/>
        <a:lstStyle/>
        <a:p>
          <a:pPr algn="ctr" rtl="1"/>
          <a:r>
            <a:rPr lang="fa" sz="2500" dirty="0"/>
            <a:t>کارکنان حاضر</a:t>
          </a:r>
        </a:p>
      </dgm:t>
    </dgm:pt>
    <dgm:pt modelId="{244F61C9-75A3-46BF-936D-818C65C81065}" type="parTrans" cxnId="{2BB07055-0DE3-44AD-A1CF-1D8EF42C487E}">
      <dgm:prSet/>
      <dgm:spPr/>
      <dgm:t>
        <a:bodyPr/>
        <a:lstStyle/>
        <a:p>
          <a:pPr rtl="1"/>
          <a:endParaRPr lang="en-US"/>
        </a:p>
      </dgm:t>
    </dgm:pt>
    <dgm:pt modelId="{BB1B0292-11F8-443F-A579-0C12C8915C34}" type="sibTrans" cxnId="{2BB07055-0DE3-44AD-A1CF-1D8EF42C487E}">
      <dgm:prSet/>
      <dgm:spPr/>
      <dgm:t>
        <a:bodyPr/>
        <a:lstStyle/>
        <a:p>
          <a:endParaRPr lang="en-US"/>
        </a:p>
      </dgm:t>
    </dgm:pt>
    <dgm:pt modelId="{CAC7CADD-17ED-4887-B575-956AB35F1402}">
      <dgm:prSet phldrT="[Text]" custT="1"/>
      <dgm:spPr/>
      <dgm:t>
        <a:bodyPr/>
        <a:lstStyle/>
        <a:p>
          <a:pPr algn="ctr" rtl="1"/>
          <a:r>
            <a:rPr lang="fa" sz="2500" b="0" dirty="0"/>
            <a:t>کارمندان سابق</a:t>
          </a:r>
        </a:p>
      </dgm:t>
    </dgm:pt>
    <dgm:pt modelId="{ADCFEEF9-C050-4769-A17A-35F5025B3BFC}" type="parTrans" cxnId="{647EC3C9-E665-4233-B990-D85C458BEBA7}">
      <dgm:prSet/>
      <dgm:spPr/>
      <dgm:t>
        <a:bodyPr/>
        <a:lstStyle/>
        <a:p>
          <a:pPr rtl="1"/>
          <a:endParaRPr lang="en-US"/>
        </a:p>
      </dgm:t>
    </dgm:pt>
    <dgm:pt modelId="{B53E34AA-D168-486D-8976-8741F67E3B4D}" type="sibTrans" cxnId="{647EC3C9-E665-4233-B990-D85C458BEBA7}">
      <dgm:prSet/>
      <dgm:spPr/>
      <dgm:t>
        <a:bodyPr/>
        <a:lstStyle/>
        <a:p>
          <a:endParaRPr lang="en-US"/>
        </a:p>
      </dgm:t>
    </dgm:pt>
    <dgm:pt modelId="{6969A3B8-1DC9-417E-8695-0BEC0E71DEF2}">
      <dgm:prSet phldrT="[Text]"/>
      <dgm:spPr/>
      <dgm:t>
        <a:bodyPr/>
        <a:lstStyle/>
        <a:p>
          <a:pPr rtl="1"/>
          <a:r>
            <a:rPr lang="fa" dirty="0"/>
            <a:t>خارجی</a:t>
          </a:r>
        </a:p>
      </dgm:t>
    </dgm:pt>
    <dgm:pt modelId="{7DD3CAF5-3260-4050-8E8B-21F7F50A1BE0}" type="parTrans" cxnId="{B3AC3BA8-6D23-4EA3-A746-0C4A9FC52EDD}">
      <dgm:prSet/>
      <dgm:spPr/>
      <dgm:t>
        <a:bodyPr/>
        <a:lstStyle/>
        <a:p>
          <a:endParaRPr lang="en-US"/>
        </a:p>
      </dgm:t>
    </dgm:pt>
    <dgm:pt modelId="{1017AB87-C63C-4F64-B513-0F259FE69C90}" type="sibTrans" cxnId="{B3AC3BA8-6D23-4EA3-A746-0C4A9FC52EDD}">
      <dgm:prSet/>
      <dgm:spPr/>
      <dgm:t>
        <a:bodyPr/>
        <a:lstStyle/>
        <a:p>
          <a:endParaRPr lang="en-US"/>
        </a:p>
      </dgm:t>
    </dgm:pt>
    <dgm:pt modelId="{088EB516-ABCE-429E-A0A3-D5995FB22ED0}">
      <dgm:prSet phldrT="[Text]" custT="1"/>
      <dgm:spPr/>
      <dgm:t>
        <a:bodyPr/>
        <a:lstStyle/>
        <a:p>
          <a:pPr algn="ctr" rtl="1"/>
          <a:r>
            <a:rPr lang="fa" sz="2500" dirty="0"/>
            <a:t>آگهی های روزنامه/ژورنال</a:t>
          </a:r>
        </a:p>
      </dgm:t>
    </dgm:pt>
    <dgm:pt modelId="{BA89AE7E-825F-4F16-B6BB-7C2346DD8AAE}" type="parTrans" cxnId="{5AB7B42B-1934-4E62-8FAD-82E3BF6360EA}">
      <dgm:prSet/>
      <dgm:spPr/>
      <dgm:t>
        <a:bodyPr/>
        <a:lstStyle/>
        <a:p>
          <a:pPr rtl="1"/>
          <a:endParaRPr lang="en-US"/>
        </a:p>
      </dgm:t>
    </dgm:pt>
    <dgm:pt modelId="{34F9FCEE-E3CC-4F6B-AB39-A084C487DDFC}" type="sibTrans" cxnId="{5AB7B42B-1934-4E62-8FAD-82E3BF6360EA}">
      <dgm:prSet/>
      <dgm:spPr/>
      <dgm:t>
        <a:bodyPr/>
        <a:lstStyle/>
        <a:p>
          <a:endParaRPr lang="en-US"/>
        </a:p>
      </dgm:t>
    </dgm:pt>
    <dgm:pt modelId="{463C3FEB-BC92-4A19-90EC-7284B08CDF0E}">
      <dgm:prSet phldrT="[Text]" custT="1"/>
      <dgm:spPr/>
      <dgm:t>
        <a:bodyPr/>
        <a:lstStyle/>
        <a:p>
          <a:pPr algn="ctr" rtl="1"/>
          <a:r>
            <a:rPr lang="fa" sz="2500" dirty="0"/>
            <a:t>تابلوهای کار و بسترهای آنلاین</a:t>
          </a:r>
        </a:p>
      </dgm:t>
    </dgm:pt>
    <dgm:pt modelId="{797AD8AB-97C5-4F8D-B9EC-BFA1DBAF7B8F}" type="parTrans" cxnId="{E8018587-A43C-44B3-9DA1-3B0A628058B1}">
      <dgm:prSet/>
      <dgm:spPr/>
      <dgm:t>
        <a:bodyPr/>
        <a:lstStyle/>
        <a:p>
          <a:pPr rtl="1"/>
          <a:endParaRPr lang="en-US"/>
        </a:p>
      </dgm:t>
    </dgm:pt>
    <dgm:pt modelId="{2DFE4B08-AC9E-4311-B85A-5514D72601D8}" type="sibTrans" cxnId="{E8018587-A43C-44B3-9DA1-3B0A628058B1}">
      <dgm:prSet/>
      <dgm:spPr/>
      <dgm:t>
        <a:bodyPr/>
        <a:lstStyle/>
        <a:p>
          <a:endParaRPr lang="en-US"/>
        </a:p>
      </dgm:t>
    </dgm:pt>
    <dgm:pt modelId="{C417A46F-80D2-47FB-B2E0-1C5FE83D7677}">
      <dgm:prSet custT="1"/>
      <dgm:spPr/>
      <dgm:t>
        <a:bodyPr/>
        <a:lstStyle/>
        <a:p>
          <a:pPr rtl="1"/>
          <a:r>
            <a:rPr lang="fa" sz="2500" dirty="0"/>
            <a:t>ارجاعات کارکنان</a:t>
          </a:r>
        </a:p>
      </dgm:t>
    </dgm:pt>
    <dgm:pt modelId="{E34EE4B5-D3C5-4840-B4D3-FCB04E5F442A}" type="parTrans" cxnId="{70F2EF48-66A9-4B8E-AD9A-BF3D6A4BD81C}">
      <dgm:prSet/>
      <dgm:spPr/>
      <dgm:t>
        <a:bodyPr/>
        <a:lstStyle/>
        <a:p>
          <a:pPr rtl="1"/>
          <a:endParaRPr lang="en-US"/>
        </a:p>
      </dgm:t>
    </dgm:pt>
    <dgm:pt modelId="{9FE20932-A270-442F-85F3-36D49104A7CE}" type="sibTrans" cxnId="{70F2EF48-66A9-4B8E-AD9A-BF3D6A4BD81C}">
      <dgm:prSet/>
      <dgm:spPr/>
      <dgm:t>
        <a:bodyPr/>
        <a:lstStyle/>
        <a:p>
          <a:endParaRPr lang="en-US"/>
        </a:p>
      </dgm:t>
    </dgm:pt>
    <dgm:pt modelId="{BB271BE7-DB60-438E-8A02-22730D651FC6}">
      <dgm:prSet custT="1"/>
      <dgm:spPr/>
      <dgm:t>
        <a:bodyPr/>
        <a:lstStyle/>
        <a:p>
          <a:pPr algn="ctr" rtl="1"/>
          <a:r>
            <a:rPr lang="fa" sz="2500" dirty="0"/>
            <a:t>نمایشگاه های شغلی و رویدادهای شبکه</a:t>
          </a:r>
        </a:p>
      </dgm:t>
    </dgm:pt>
    <dgm:pt modelId="{2C29802B-3560-412C-AD4A-B6CFA38717A5}" type="parTrans" cxnId="{D2028EAB-368E-433E-9158-C6851E7F0F69}">
      <dgm:prSet/>
      <dgm:spPr/>
      <dgm:t>
        <a:bodyPr/>
        <a:lstStyle/>
        <a:p>
          <a:pPr rtl="1"/>
          <a:endParaRPr lang="en-US"/>
        </a:p>
      </dgm:t>
    </dgm:pt>
    <dgm:pt modelId="{1638B4E1-58DA-444E-AD4F-EF1D33B0AF36}" type="sibTrans" cxnId="{D2028EAB-368E-433E-9158-C6851E7F0F69}">
      <dgm:prSet/>
      <dgm:spPr/>
      <dgm:t>
        <a:bodyPr/>
        <a:lstStyle/>
        <a:p>
          <a:endParaRPr lang="en-US"/>
        </a:p>
      </dgm:t>
    </dgm:pt>
    <dgm:pt modelId="{16D270D5-450E-4943-BB04-7055BDA81CAE}">
      <dgm:prSet custT="1"/>
      <dgm:spPr/>
      <dgm:t>
        <a:bodyPr/>
        <a:lstStyle/>
        <a:p>
          <a:pPr algn="ctr" rtl="1"/>
          <a:r>
            <a:rPr lang="fa" sz="2500" b="0" dirty="0"/>
            <a:t>ارجاعات خارجی</a:t>
          </a:r>
        </a:p>
      </dgm:t>
    </dgm:pt>
    <dgm:pt modelId="{956A465B-99F7-4F1F-A44C-1AAEEED0ACCC}" type="parTrans" cxnId="{79A10673-DF6B-4429-A005-C1EE9129C368}">
      <dgm:prSet/>
      <dgm:spPr/>
      <dgm:t>
        <a:bodyPr/>
        <a:lstStyle/>
        <a:p>
          <a:pPr rtl="1"/>
          <a:endParaRPr lang="en-US"/>
        </a:p>
      </dgm:t>
    </dgm:pt>
    <dgm:pt modelId="{D5632B9C-E71A-4A4C-9F6D-51D10FA167E2}" type="sibTrans" cxnId="{79A10673-DF6B-4429-A005-C1EE9129C368}">
      <dgm:prSet/>
      <dgm:spPr/>
      <dgm:t>
        <a:bodyPr/>
        <a:lstStyle/>
        <a:p>
          <a:endParaRPr lang="en-US"/>
        </a:p>
      </dgm:t>
    </dgm:pt>
    <dgm:pt modelId="{860CAB2F-5E14-426E-874F-9A621E82ED83}" type="pres">
      <dgm:prSet presAssocID="{E7E773F0-42BC-44F4-B577-0A97465DD50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307FD06-3598-4F71-9598-CD41E398332C}" type="pres">
      <dgm:prSet presAssocID="{F4CF0E35-0D82-4D27-9FDF-3C3ACD1C9272}" presName="root" presStyleCnt="0"/>
      <dgm:spPr/>
    </dgm:pt>
    <dgm:pt modelId="{F5FE5A54-B862-4BAC-B4CB-90591B48D09E}" type="pres">
      <dgm:prSet presAssocID="{F4CF0E35-0D82-4D27-9FDF-3C3ACD1C9272}" presName="rootComposite" presStyleCnt="0"/>
      <dgm:spPr/>
    </dgm:pt>
    <dgm:pt modelId="{044A76A4-1D81-4CE7-BC4A-522288FEE209}" type="pres">
      <dgm:prSet presAssocID="{F4CF0E35-0D82-4D27-9FDF-3C3ACD1C9272}" presName="rootText" presStyleLbl="node1" presStyleIdx="0" presStyleCnt="2" custScaleX="226711"/>
      <dgm:spPr/>
    </dgm:pt>
    <dgm:pt modelId="{E845496D-6C66-4BA3-BE2C-5922AEAFCC12}" type="pres">
      <dgm:prSet presAssocID="{F4CF0E35-0D82-4D27-9FDF-3C3ACD1C9272}" presName="rootConnector" presStyleLbl="node1" presStyleIdx="0" presStyleCnt="2"/>
      <dgm:spPr/>
    </dgm:pt>
    <dgm:pt modelId="{F7517969-4DDC-4484-8FE6-F354D12FF946}" type="pres">
      <dgm:prSet presAssocID="{F4CF0E35-0D82-4D27-9FDF-3C3ACD1C9272}" presName="childShape" presStyleCnt="0"/>
      <dgm:spPr/>
    </dgm:pt>
    <dgm:pt modelId="{322A9F36-F3EB-4E98-ABDC-E153A139E9EE}" type="pres">
      <dgm:prSet presAssocID="{244F61C9-75A3-46BF-936D-818C65C81065}" presName="Name13" presStyleLbl="parChTrans1D2" presStyleIdx="0" presStyleCnt="7"/>
      <dgm:spPr/>
    </dgm:pt>
    <dgm:pt modelId="{E1F1311A-6F5B-469D-93CA-9BAF74246EE0}" type="pres">
      <dgm:prSet presAssocID="{94A22683-9078-40D8-B50F-5E9A629B93B0}" presName="childText" presStyleLbl="bgAcc1" presStyleIdx="0" presStyleCnt="7" custScaleX="239985">
        <dgm:presLayoutVars>
          <dgm:bulletEnabled val="1"/>
        </dgm:presLayoutVars>
      </dgm:prSet>
      <dgm:spPr/>
    </dgm:pt>
    <dgm:pt modelId="{F3F232B1-36CE-4017-8B3E-25DB8A98E151}" type="pres">
      <dgm:prSet presAssocID="{E34EE4B5-D3C5-4840-B4D3-FCB04E5F442A}" presName="Name13" presStyleLbl="parChTrans1D2" presStyleIdx="1" presStyleCnt="7"/>
      <dgm:spPr/>
    </dgm:pt>
    <dgm:pt modelId="{781DE7F2-ABD0-4E34-B023-0CB95EDB1FDE}" type="pres">
      <dgm:prSet presAssocID="{C417A46F-80D2-47FB-B2E0-1C5FE83D7677}" presName="childText" presStyleLbl="bgAcc1" presStyleIdx="1" presStyleCnt="7" custScaleX="239211">
        <dgm:presLayoutVars>
          <dgm:bulletEnabled val="1"/>
        </dgm:presLayoutVars>
      </dgm:prSet>
      <dgm:spPr/>
    </dgm:pt>
    <dgm:pt modelId="{B3492C9E-27DE-426D-AF50-BA175404DAEC}" type="pres">
      <dgm:prSet presAssocID="{ADCFEEF9-C050-4769-A17A-35F5025B3BFC}" presName="Name13" presStyleLbl="parChTrans1D2" presStyleIdx="2" presStyleCnt="7"/>
      <dgm:spPr/>
    </dgm:pt>
    <dgm:pt modelId="{27E3778A-9352-4608-B8D5-3F1631D592E3}" type="pres">
      <dgm:prSet presAssocID="{CAC7CADD-17ED-4887-B575-956AB35F1402}" presName="childText" presStyleLbl="bgAcc1" presStyleIdx="2" presStyleCnt="7" custScaleX="237838">
        <dgm:presLayoutVars>
          <dgm:bulletEnabled val="1"/>
        </dgm:presLayoutVars>
      </dgm:prSet>
      <dgm:spPr/>
    </dgm:pt>
    <dgm:pt modelId="{D0A31FC9-D264-4C4E-97D1-0FDEAB1D7175}" type="pres">
      <dgm:prSet presAssocID="{6969A3B8-1DC9-417E-8695-0BEC0E71DEF2}" presName="root" presStyleCnt="0"/>
      <dgm:spPr/>
    </dgm:pt>
    <dgm:pt modelId="{686CA246-1B93-40F9-A2AB-12F48B80E2B3}" type="pres">
      <dgm:prSet presAssocID="{6969A3B8-1DC9-417E-8695-0BEC0E71DEF2}" presName="rootComposite" presStyleCnt="0"/>
      <dgm:spPr/>
    </dgm:pt>
    <dgm:pt modelId="{BD758A81-98B5-440B-B37D-DF1C14803073}" type="pres">
      <dgm:prSet presAssocID="{6969A3B8-1DC9-417E-8695-0BEC0E71DEF2}" presName="rootText" presStyleLbl="node1" presStyleIdx="1" presStyleCnt="2" custScaleX="281160"/>
      <dgm:spPr/>
    </dgm:pt>
    <dgm:pt modelId="{FD9CF081-46CE-4DB1-88C8-59B6D0826E45}" type="pres">
      <dgm:prSet presAssocID="{6969A3B8-1DC9-417E-8695-0BEC0E71DEF2}" presName="rootConnector" presStyleLbl="node1" presStyleIdx="1" presStyleCnt="2"/>
      <dgm:spPr/>
    </dgm:pt>
    <dgm:pt modelId="{C9C7F809-38CD-4AE5-BDBC-7690711A3259}" type="pres">
      <dgm:prSet presAssocID="{6969A3B8-1DC9-417E-8695-0BEC0E71DEF2}" presName="childShape" presStyleCnt="0"/>
      <dgm:spPr/>
    </dgm:pt>
    <dgm:pt modelId="{10B08E90-1FAB-4CC5-A5E1-4D1545D5A850}" type="pres">
      <dgm:prSet presAssocID="{BA89AE7E-825F-4F16-B6BB-7C2346DD8AAE}" presName="Name13" presStyleLbl="parChTrans1D2" presStyleIdx="3" presStyleCnt="7"/>
      <dgm:spPr/>
    </dgm:pt>
    <dgm:pt modelId="{D40D13DD-B2BA-41D0-93CC-AA2FD224FA52}" type="pres">
      <dgm:prSet presAssocID="{088EB516-ABCE-429E-A0A3-D5995FB22ED0}" presName="childText" presStyleLbl="bgAcc1" presStyleIdx="3" presStyleCnt="7" custScaleX="289441">
        <dgm:presLayoutVars>
          <dgm:bulletEnabled val="1"/>
        </dgm:presLayoutVars>
      </dgm:prSet>
      <dgm:spPr>
        <a:prstGeom prst="rect">
          <a:avLst/>
        </a:prstGeom>
      </dgm:spPr>
    </dgm:pt>
    <dgm:pt modelId="{AE5770C5-E3F2-4F46-BC2A-07287487FC61}" type="pres">
      <dgm:prSet presAssocID="{797AD8AB-97C5-4F8D-B9EC-BFA1DBAF7B8F}" presName="Name13" presStyleLbl="parChTrans1D2" presStyleIdx="4" presStyleCnt="7"/>
      <dgm:spPr/>
    </dgm:pt>
    <dgm:pt modelId="{EB1CCDAD-8B83-43CB-8085-1993807D6EC2}" type="pres">
      <dgm:prSet presAssocID="{463C3FEB-BC92-4A19-90EC-7284B08CDF0E}" presName="childText" presStyleLbl="bgAcc1" presStyleIdx="4" presStyleCnt="7" custScaleX="287656">
        <dgm:presLayoutVars>
          <dgm:bulletEnabled val="1"/>
        </dgm:presLayoutVars>
      </dgm:prSet>
      <dgm:spPr>
        <a:prstGeom prst="rect">
          <a:avLst/>
        </a:prstGeom>
      </dgm:spPr>
    </dgm:pt>
    <dgm:pt modelId="{3FC6B75B-70F0-40FA-AC7B-B9AFB547DD07}" type="pres">
      <dgm:prSet presAssocID="{2C29802B-3560-412C-AD4A-B6CFA38717A5}" presName="Name13" presStyleLbl="parChTrans1D2" presStyleIdx="5" presStyleCnt="7"/>
      <dgm:spPr/>
    </dgm:pt>
    <dgm:pt modelId="{5C7BA19B-EA6A-4504-9523-6EAF59700F49}" type="pres">
      <dgm:prSet presAssocID="{BB271BE7-DB60-438E-8A02-22730D651FC6}" presName="childText" presStyleLbl="bgAcc1" presStyleIdx="5" presStyleCnt="7" custScaleX="298088" custLinFactNeighborX="452" custLinFactNeighborY="-6712">
        <dgm:presLayoutVars>
          <dgm:bulletEnabled val="1"/>
        </dgm:presLayoutVars>
      </dgm:prSet>
      <dgm:spPr/>
    </dgm:pt>
    <dgm:pt modelId="{4E86086D-587F-4D6A-B349-65FFA66A8360}" type="pres">
      <dgm:prSet presAssocID="{956A465B-99F7-4F1F-A44C-1AAEEED0ACCC}" presName="Name13" presStyleLbl="parChTrans1D2" presStyleIdx="6" presStyleCnt="7"/>
      <dgm:spPr/>
    </dgm:pt>
    <dgm:pt modelId="{F5592783-92A2-4F1B-A59A-8B5E9649E750}" type="pres">
      <dgm:prSet presAssocID="{16D270D5-450E-4943-BB04-7055BDA81CAE}" presName="childText" presStyleLbl="bgAcc1" presStyleIdx="6" presStyleCnt="7" custScaleX="315810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1868FC0A-0577-46A6-A021-667BF1895D62}" type="presOf" srcId="{ADCFEEF9-C050-4769-A17A-35F5025B3BFC}" destId="{B3492C9E-27DE-426D-AF50-BA175404DAEC}" srcOrd="0" destOrd="0" presId="urn:microsoft.com/office/officeart/2005/8/layout/hierarchy3"/>
    <dgm:cxn modelId="{41DA2F0B-04C0-4F7C-9663-FB573E5D54E4}" srcId="{E7E773F0-42BC-44F4-B577-0A97465DD502}" destId="{F4CF0E35-0D82-4D27-9FDF-3C3ACD1C9272}" srcOrd="0" destOrd="0" parTransId="{9C9D5AE5-BCCF-49CA-92B9-9D5FEB695148}" sibTransId="{4C162B43-855C-4647-80AD-F713BC90D850}"/>
    <dgm:cxn modelId="{E8ABCA14-D0E5-4656-84B7-D9ABCAC2CFEC}" type="presOf" srcId="{BA89AE7E-825F-4F16-B6BB-7C2346DD8AAE}" destId="{10B08E90-1FAB-4CC5-A5E1-4D1545D5A850}" srcOrd="0" destOrd="0" presId="urn:microsoft.com/office/officeart/2005/8/layout/hierarchy3"/>
    <dgm:cxn modelId="{4A6D2423-C873-4106-83D5-675E9FD30E03}" type="presOf" srcId="{956A465B-99F7-4F1F-A44C-1AAEEED0ACCC}" destId="{4E86086D-587F-4D6A-B349-65FFA66A8360}" srcOrd="0" destOrd="0" presId="urn:microsoft.com/office/officeart/2005/8/layout/hierarchy3"/>
    <dgm:cxn modelId="{E7DAA328-BC2E-4D8D-8A74-3FFC082D941D}" type="presOf" srcId="{CAC7CADD-17ED-4887-B575-956AB35F1402}" destId="{27E3778A-9352-4608-B8D5-3F1631D592E3}" srcOrd="0" destOrd="0" presId="urn:microsoft.com/office/officeart/2005/8/layout/hierarchy3"/>
    <dgm:cxn modelId="{5AB7B42B-1934-4E62-8FAD-82E3BF6360EA}" srcId="{6969A3B8-1DC9-417E-8695-0BEC0E71DEF2}" destId="{088EB516-ABCE-429E-A0A3-D5995FB22ED0}" srcOrd="0" destOrd="0" parTransId="{BA89AE7E-825F-4F16-B6BB-7C2346DD8AAE}" sibTransId="{34F9FCEE-E3CC-4F6B-AB39-A084C487DDFC}"/>
    <dgm:cxn modelId="{64BDFF42-8129-4D25-B11B-A6F9F1327FAC}" type="presOf" srcId="{F4CF0E35-0D82-4D27-9FDF-3C3ACD1C9272}" destId="{044A76A4-1D81-4CE7-BC4A-522288FEE209}" srcOrd="0" destOrd="0" presId="urn:microsoft.com/office/officeart/2005/8/layout/hierarchy3"/>
    <dgm:cxn modelId="{2FFD3845-6CE1-4323-9459-FB365A2032C2}" type="presOf" srcId="{2C29802B-3560-412C-AD4A-B6CFA38717A5}" destId="{3FC6B75B-70F0-40FA-AC7B-B9AFB547DD07}" srcOrd="0" destOrd="0" presId="urn:microsoft.com/office/officeart/2005/8/layout/hierarchy3"/>
    <dgm:cxn modelId="{70F2EF48-66A9-4B8E-AD9A-BF3D6A4BD81C}" srcId="{F4CF0E35-0D82-4D27-9FDF-3C3ACD1C9272}" destId="{C417A46F-80D2-47FB-B2E0-1C5FE83D7677}" srcOrd="1" destOrd="0" parTransId="{E34EE4B5-D3C5-4840-B4D3-FCB04E5F442A}" sibTransId="{9FE20932-A270-442F-85F3-36D49104A7CE}"/>
    <dgm:cxn modelId="{52C51351-5ACD-4A8A-A32F-D47B179A8ED7}" type="presOf" srcId="{6969A3B8-1DC9-417E-8695-0BEC0E71DEF2}" destId="{FD9CF081-46CE-4DB1-88C8-59B6D0826E45}" srcOrd="1" destOrd="0" presId="urn:microsoft.com/office/officeart/2005/8/layout/hierarchy3"/>
    <dgm:cxn modelId="{79A10673-DF6B-4429-A005-C1EE9129C368}" srcId="{6969A3B8-1DC9-417E-8695-0BEC0E71DEF2}" destId="{16D270D5-450E-4943-BB04-7055BDA81CAE}" srcOrd="3" destOrd="0" parTransId="{956A465B-99F7-4F1F-A44C-1AAEEED0ACCC}" sibTransId="{D5632B9C-E71A-4A4C-9F6D-51D10FA167E2}"/>
    <dgm:cxn modelId="{2BB07055-0DE3-44AD-A1CF-1D8EF42C487E}" srcId="{F4CF0E35-0D82-4D27-9FDF-3C3ACD1C9272}" destId="{94A22683-9078-40D8-B50F-5E9A629B93B0}" srcOrd="0" destOrd="0" parTransId="{244F61C9-75A3-46BF-936D-818C65C81065}" sibTransId="{BB1B0292-11F8-443F-A579-0C12C8915C34}"/>
    <dgm:cxn modelId="{BED6B085-4426-47F5-929D-5B5FE55ACC51}" type="presOf" srcId="{088EB516-ABCE-429E-A0A3-D5995FB22ED0}" destId="{D40D13DD-B2BA-41D0-93CC-AA2FD224FA52}" srcOrd="0" destOrd="0" presId="urn:microsoft.com/office/officeart/2005/8/layout/hierarchy3"/>
    <dgm:cxn modelId="{E4052787-EAEF-4B3A-BE44-B35657380C34}" type="presOf" srcId="{244F61C9-75A3-46BF-936D-818C65C81065}" destId="{322A9F36-F3EB-4E98-ABDC-E153A139E9EE}" srcOrd="0" destOrd="0" presId="urn:microsoft.com/office/officeart/2005/8/layout/hierarchy3"/>
    <dgm:cxn modelId="{E8018587-A43C-44B3-9DA1-3B0A628058B1}" srcId="{6969A3B8-1DC9-417E-8695-0BEC0E71DEF2}" destId="{463C3FEB-BC92-4A19-90EC-7284B08CDF0E}" srcOrd="1" destOrd="0" parTransId="{797AD8AB-97C5-4F8D-B9EC-BFA1DBAF7B8F}" sibTransId="{2DFE4B08-AC9E-4311-B85A-5514D72601D8}"/>
    <dgm:cxn modelId="{51D2C289-1A4F-4FFE-8D1E-98AB5C64984B}" type="presOf" srcId="{797AD8AB-97C5-4F8D-B9EC-BFA1DBAF7B8F}" destId="{AE5770C5-E3F2-4F46-BC2A-07287487FC61}" srcOrd="0" destOrd="0" presId="urn:microsoft.com/office/officeart/2005/8/layout/hierarchy3"/>
    <dgm:cxn modelId="{3B47B390-9797-46F3-8383-01A43D5075C8}" type="presOf" srcId="{94A22683-9078-40D8-B50F-5E9A629B93B0}" destId="{E1F1311A-6F5B-469D-93CA-9BAF74246EE0}" srcOrd="0" destOrd="0" presId="urn:microsoft.com/office/officeart/2005/8/layout/hierarchy3"/>
    <dgm:cxn modelId="{8E47FEA1-C061-4980-B012-0F08B223FA5B}" type="presOf" srcId="{463C3FEB-BC92-4A19-90EC-7284B08CDF0E}" destId="{EB1CCDAD-8B83-43CB-8085-1993807D6EC2}" srcOrd="0" destOrd="0" presId="urn:microsoft.com/office/officeart/2005/8/layout/hierarchy3"/>
    <dgm:cxn modelId="{482AFCA5-BC85-4E11-B3FD-F9A0D1D20F22}" type="presOf" srcId="{6969A3B8-1DC9-417E-8695-0BEC0E71DEF2}" destId="{BD758A81-98B5-440B-B37D-DF1C14803073}" srcOrd="0" destOrd="0" presId="urn:microsoft.com/office/officeart/2005/8/layout/hierarchy3"/>
    <dgm:cxn modelId="{B3AC3BA8-6D23-4EA3-A746-0C4A9FC52EDD}" srcId="{E7E773F0-42BC-44F4-B577-0A97465DD502}" destId="{6969A3B8-1DC9-417E-8695-0BEC0E71DEF2}" srcOrd="1" destOrd="0" parTransId="{7DD3CAF5-3260-4050-8E8B-21F7F50A1BE0}" sibTransId="{1017AB87-C63C-4F64-B513-0F259FE69C90}"/>
    <dgm:cxn modelId="{D2028EAB-368E-433E-9158-C6851E7F0F69}" srcId="{6969A3B8-1DC9-417E-8695-0BEC0E71DEF2}" destId="{BB271BE7-DB60-438E-8A02-22730D651FC6}" srcOrd="2" destOrd="0" parTransId="{2C29802B-3560-412C-AD4A-B6CFA38717A5}" sibTransId="{1638B4E1-58DA-444E-AD4F-EF1D33B0AF36}"/>
    <dgm:cxn modelId="{73257EC2-0F12-4989-9DF1-5FB5A871E5A6}" type="presOf" srcId="{16D270D5-450E-4943-BB04-7055BDA81CAE}" destId="{F5592783-92A2-4F1B-A59A-8B5E9649E750}" srcOrd="0" destOrd="0" presId="urn:microsoft.com/office/officeart/2005/8/layout/hierarchy3"/>
    <dgm:cxn modelId="{0C67C1C5-8BCC-4046-B866-A9BC49C6DD6C}" type="presOf" srcId="{BB271BE7-DB60-438E-8A02-22730D651FC6}" destId="{5C7BA19B-EA6A-4504-9523-6EAF59700F49}" srcOrd="0" destOrd="0" presId="urn:microsoft.com/office/officeart/2005/8/layout/hierarchy3"/>
    <dgm:cxn modelId="{647EC3C9-E665-4233-B990-D85C458BEBA7}" srcId="{F4CF0E35-0D82-4D27-9FDF-3C3ACD1C9272}" destId="{CAC7CADD-17ED-4887-B575-956AB35F1402}" srcOrd="2" destOrd="0" parTransId="{ADCFEEF9-C050-4769-A17A-35F5025B3BFC}" sibTransId="{B53E34AA-D168-486D-8976-8741F67E3B4D}"/>
    <dgm:cxn modelId="{362EB5D2-62FF-46C1-8231-74B109A15B91}" type="presOf" srcId="{C417A46F-80D2-47FB-B2E0-1C5FE83D7677}" destId="{781DE7F2-ABD0-4E34-B023-0CB95EDB1FDE}" srcOrd="0" destOrd="0" presId="urn:microsoft.com/office/officeart/2005/8/layout/hierarchy3"/>
    <dgm:cxn modelId="{AD3654DA-E80C-483E-94B1-12EF57E7FE85}" type="presOf" srcId="{E34EE4B5-D3C5-4840-B4D3-FCB04E5F442A}" destId="{F3F232B1-36CE-4017-8B3E-25DB8A98E151}" srcOrd="0" destOrd="0" presId="urn:microsoft.com/office/officeart/2005/8/layout/hierarchy3"/>
    <dgm:cxn modelId="{200217FA-82B2-4CDD-887E-43373B192C89}" type="presOf" srcId="{F4CF0E35-0D82-4D27-9FDF-3C3ACD1C9272}" destId="{E845496D-6C66-4BA3-BE2C-5922AEAFCC12}" srcOrd="1" destOrd="0" presId="urn:microsoft.com/office/officeart/2005/8/layout/hierarchy3"/>
    <dgm:cxn modelId="{EC1640FB-2829-4422-93B8-ED01E3E44320}" type="presOf" srcId="{E7E773F0-42BC-44F4-B577-0A97465DD502}" destId="{860CAB2F-5E14-426E-874F-9A621E82ED83}" srcOrd="0" destOrd="0" presId="urn:microsoft.com/office/officeart/2005/8/layout/hierarchy3"/>
    <dgm:cxn modelId="{224FE8B0-4D6B-40A7-B314-8C6A5672BC65}" type="presParOf" srcId="{860CAB2F-5E14-426E-874F-9A621E82ED83}" destId="{8307FD06-3598-4F71-9598-CD41E398332C}" srcOrd="0" destOrd="0" presId="urn:microsoft.com/office/officeart/2005/8/layout/hierarchy3"/>
    <dgm:cxn modelId="{AD5FCB65-2BF6-4BD9-97DC-B97FB68A9F24}" type="presParOf" srcId="{8307FD06-3598-4F71-9598-CD41E398332C}" destId="{F5FE5A54-B862-4BAC-B4CB-90591B48D09E}" srcOrd="0" destOrd="0" presId="urn:microsoft.com/office/officeart/2005/8/layout/hierarchy3"/>
    <dgm:cxn modelId="{9028BACD-604B-4155-A505-82AC43BD8B1D}" type="presParOf" srcId="{F5FE5A54-B862-4BAC-B4CB-90591B48D09E}" destId="{044A76A4-1D81-4CE7-BC4A-522288FEE209}" srcOrd="0" destOrd="0" presId="urn:microsoft.com/office/officeart/2005/8/layout/hierarchy3"/>
    <dgm:cxn modelId="{5F188581-6E3A-465F-9C37-FA7B172421C5}" type="presParOf" srcId="{F5FE5A54-B862-4BAC-B4CB-90591B48D09E}" destId="{E845496D-6C66-4BA3-BE2C-5922AEAFCC12}" srcOrd="1" destOrd="0" presId="urn:microsoft.com/office/officeart/2005/8/layout/hierarchy3"/>
    <dgm:cxn modelId="{82023845-62F3-4C3A-9FCA-CD2E2ED3244E}" type="presParOf" srcId="{8307FD06-3598-4F71-9598-CD41E398332C}" destId="{F7517969-4DDC-4484-8FE6-F354D12FF946}" srcOrd="1" destOrd="0" presId="urn:microsoft.com/office/officeart/2005/8/layout/hierarchy3"/>
    <dgm:cxn modelId="{A32F14F7-6E62-46A2-B785-E32E6C075F90}" type="presParOf" srcId="{F7517969-4DDC-4484-8FE6-F354D12FF946}" destId="{322A9F36-F3EB-4E98-ABDC-E153A139E9EE}" srcOrd="0" destOrd="0" presId="urn:microsoft.com/office/officeart/2005/8/layout/hierarchy3"/>
    <dgm:cxn modelId="{5A963D6A-91DF-4F55-BF7D-E1309A58195F}" type="presParOf" srcId="{F7517969-4DDC-4484-8FE6-F354D12FF946}" destId="{E1F1311A-6F5B-469D-93CA-9BAF74246EE0}" srcOrd="1" destOrd="0" presId="urn:microsoft.com/office/officeart/2005/8/layout/hierarchy3"/>
    <dgm:cxn modelId="{91AB3E91-D4C0-44F4-9D37-15262ED6CEE2}" type="presParOf" srcId="{F7517969-4DDC-4484-8FE6-F354D12FF946}" destId="{F3F232B1-36CE-4017-8B3E-25DB8A98E151}" srcOrd="2" destOrd="0" presId="urn:microsoft.com/office/officeart/2005/8/layout/hierarchy3"/>
    <dgm:cxn modelId="{9E0502F8-26C5-456A-9F06-99342616AF3F}" type="presParOf" srcId="{F7517969-4DDC-4484-8FE6-F354D12FF946}" destId="{781DE7F2-ABD0-4E34-B023-0CB95EDB1FDE}" srcOrd="3" destOrd="0" presId="urn:microsoft.com/office/officeart/2005/8/layout/hierarchy3"/>
    <dgm:cxn modelId="{2D85B5AB-8EB5-4DE2-941B-A8E1BBC9016A}" type="presParOf" srcId="{F7517969-4DDC-4484-8FE6-F354D12FF946}" destId="{B3492C9E-27DE-426D-AF50-BA175404DAEC}" srcOrd="4" destOrd="0" presId="urn:microsoft.com/office/officeart/2005/8/layout/hierarchy3"/>
    <dgm:cxn modelId="{3FDF0C84-B451-400F-978A-52AEA9053730}" type="presParOf" srcId="{F7517969-4DDC-4484-8FE6-F354D12FF946}" destId="{27E3778A-9352-4608-B8D5-3F1631D592E3}" srcOrd="5" destOrd="0" presId="urn:microsoft.com/office/officeart/2005/8/layout/hierarchy3"/>
    <dgm:cxn modelId="{CE7A5201-1A0E-43FC-88B6-4B2956F87688}" type="presParOf" srcId="{860CAB2F-5E14-426E-874F-9A621E82ED83}" destId="{D0A31FC9-D264-4C4E-97D1-0FDEAB1D7175}" srcOrd="1" destOrd="0" presId="urn:microsoft.com/office/officeart/2005/8/layout/hierarchy3"/>
    <dgm:cxn modelId="{B34FCB8A-5361-4300-B02D-C23907FC79A6}" type="presParOf" srcId="{D0A31FC9-D264-4C4E-97D1-0FDEAB1D7175}" destId="{686CA246-1B93-40F9-A2AB-12F48B80E2B3}" srcOrd="0" destOrd="0" presId="urn:microsoft.com/office/officeart/2005/8/layout/hierarchy3"/>
    <dgm:cxn modelId="{2E53A0F8-D1A2-4EE9-A8D3-F495567914B9}" type="presParOf" srcId="{686CA246-1B93-40F9-A2AB-12F48B80E2B3}" destId="{BD758A81-98B5-440B-B37D-DF1C14803073}" srcOrd="0" destOrd="0" presId="urn:microsoft.com/office/officeart/2005/8/layout/hierarchy3"/>
    <dgm:cxn modelId="{FA948801-8036-4EE9-A812-B178E7B75097}" type="presParOf" srcId="{686CA246-1B93-40F9-A2AB-12F48B80E2B3}" destId="{FD9CF081-46CE-4DB1-88C8-59B6D0826E45}" srcOrd="1" destOrd="0" presId="urn:microsoft.com/office/officeart/2005/8/layout/hierarchy3"/>
    <dgm:cxn modelId="{1EFF575A-3F95-4E85-A1DD-1E7144E7902A}" type="presParOf" srcId="{D0A31FC9-D264-4C4E-97D1-0FDEAB1D7175}" destId="{C9C7F809-38CD-4AE5-BDBC-7690711A3259}" srcOrd="1" destOrd="0" presId="urn:microsoft.com/office/officeart/2005/8/layout/hierarchy3"/>
    <dgm:cxn modelId="{56BAE951-066C-480E-A4B7-535F0B0F53F4}" type="presParOf" srcId="{C9C7F809-38CD-4AE5-BDBC-7690711A3259}" destId="{10B08E90-1FAB-4CC5-A5E1-4D1545D5A850}" srcOrd="0" destOrd="0" presId="urn:microsoft.com/office/officeart/2005/8/layout/hierarchy3"/>
    <dgm:cxn modelId="{2C708E21-8B52-49C3-B8D5-9BE209726422}" type="presParOf" srcId="{C9C7F809-38CD-4AE5-BDBC-7690711A3259}" destId="{D40D13DD-B2BA-41D0-93CC-AA2FD224FA52}" srcOrd="1" destOrd="0" presId="urn:microsoft.com/office/officeart/2005/8/layout/hierarchy3"/>
    <dgm:cxn modelId="{F740B58D-851A-43F8-9B6D-7A8A7973E9CE}" type="presParOf" srcId="{C9C7F809-38CD-4AE5-BDBC-7690711A3259}" destId="{AE5770C5-E3F2-4F46-BC2A-07287487FC61}" srcOrd="2" destOrd="0" presId="urn:microsoft.com/office/officeart/2005/8/layout/hierarchy3"/>
    <dgm:cxn modelId="{854B7E5F-A75F-4D25-B8AE-ECC493989528}" type="presParOf" srcId="{C9C7F809-38CD-4AE5-BDBC-7690711A3259}" destId="{EB1CCDAD-8B83-43CB-8085-1993807D6EC2}" srcOrd="3" destOrd="0" presId="urn:microsoft.com/office/officeart/2005/8/layout/hierarchy3"/>
    <dgm:cxn modelId="{1DA5BDE2-543F-431B-ACA4-84A9B036B6E6}" type="presParOf" srcId="{C9C7F809-38CD-4AE5-BDBC-7690711A3259}" destId="{3FC6B75B-70F0-40FA-AC7B-B9AFB547DD07}" srcOrd="4" destOrd="0" presId="urn:microsoft.com/office/officeart/2005/8/layout/hierarchy3"/>
    <dgm:cxn modelId="{56A08D47-E8BA-4737-86A0-0939A8272C66}" type="presParOf" srcId="{C9C7F809-38CD-4AE5-BDBC-7690711A3259}" destId="{5C7BA19B-EA6A-4504-9523-6EAF59700F49}" srcOrd="5" destOrd="0" presId="urn:microsoft.com/office/officeart/2005/8/layout/hierarchy3"/>
    <dgm:cxn modelId="{C6C61324-CC89-44CB-8700-60A3A78E304E}" type="presParOf" srcId="{C9C7F809-38CD-4AE5-BDBC-7690711A3259}" destId="{4E86086D-587F-4D6A-B349-65FFA66A8360}" srcOrd="6" destOrd="0" presId="urn:microsoft.com/office/officeart/2005/8/layout/hierarchy3"/>
    <dgm:cxn modelId="{8DC82C3F-1101-40DC-A76F-9FEC04C94474}" type="presParOf" srcId="{C9C7F809-38CD-4AE5-BDBC-7690711A3259}" destId="{F5592783-92A2-4F1B-A59A-8B5E9649E750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CE11F2-CB4A-4976-A618-7F61AE3C94A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7AF6D6-D6F5-4CA5-805D-87CE25465771}">
      <dgm:prSet phldrT="[Text]" custT="1"/>
      <dgm:spPr>
        <a:solidFill>
          <a:schemeClr val="accent2"/>
        </a:solidFill>
      </dgm:spPr>
      <dgm:t>
        <a:bodyPr/>
        <a:lstStyle/>
        <a:p>
          <a:pPr rtl="1"/>
          <a:r>
            <a:rPr lang="fa-IR" sz="3500" dirty="0"/>
            <a:t>نقاط قوت (فواید)</a:t>
          </a:r>
          <a:endParaRPr lang="fa" sz="3500" dirty="0"/>
        </a:p>
      </dgm:t>
    </dgm:pt>
    <dgm:pt modelId="{286EF1F1-566D-4346-A19E-321798F29409}" type="parTrans" cxnId="{2E0291F1-6C1C-4445-9C33-F760E5811E4F}">
      <dgm:prSet/>
      <dgm:spPr/>
      <dgm:t>
        <a:bodyPr/>
        <a:lstStyle/>
        <a:p>
          <a:endParaRPr lang="en-US"/>
        </a:p>
      </dgm:t>
    </dgm:pt>
    <dgm:pt modelId="{5243B63F-0133-45A2-967D-94CF904E8FF4}" type="sibTrans" cxnId="{2E0291F1-6C1C-4445-9C33-F760E5811E4F}">
      <dgm:prSet/>
      <dgm:spPr/>
      <dgm:t>
        <a:bodyPr/>
        <a:lstStyle/>
        <a:p>
          <a:endParaRPr lang="en-US"/>
        </a:p>
      </dgm:t>
    </dgm:pt>
    <dgm:pt modelId="{F109CEFA-69C2-40E2-A1E0-1E7737943AAC}">
      <dgm:prSet phldrT="[Text]" custT="1"/>
      <dgm:spPr/>
      <dgm:t>
        <a:bodyPr/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آشنایی با سازمان</a:t>
          </a:r>
        </a:p>
      </dgm:t>
    </dgm:pt>
    <dgm:pt modelId="{4FE95A8A-EE0D-406F-8298-E256A57E8395}" type="parTrans" cxnId="{79FF3E8B-B5BE-47EE-8BC8-5170602A6DB2}">
      <dgm:prSet/>
      <dgm:spPr/>
      <dgm:t>
        <a:bodyPr/>
        <a:lstStyle/>
        <a:p>
          <a:pPr rtl="1"/>
          <a:endParaRPr lang="en-US"/>
        </a:p>
      </dgm:t>
    </dgm:pt>
    <dgm:pt modelId="{49C4FE7F-95FA-4606-B57A-EE7ED1900308}" type="sibTrans" cxnId="{79FF3E8B-B5BE-47EE-8BC8-5170602A6DB2}">
      <dgm:prSet/>
      <dgm:spPr/>
      <dgm:t>
        <a:bodyPr/>
        <a:lstStyle/>
        <a:p>
          <a:endParaRPr lang="en-US"/>
        </a:p>
      </dgm:t>
    </dgm:pt>
    <dgm:pt modelId="{3EEAD4C7-D2A8-4B06-8900-5EB6790989A8}">
      <dgm:prSet phldrT="[Text]" custT="1"/>
      <dgm:spPr/>
      <dgm:t>
        <a:bodyPr/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مقرون به صرفه</a:t>
          </a:r>
        </a:p>
      </dgm:t>
    </dgm:pt>
    <dgm:pt modelId="{DE4C4522-3E28-4DA0-84A5-531BACEC2B4A}" type="parTrans" cxnId="{2C4D94F9-173C-4CB8-850B-DE374D4E78FB}">
      <dgm:prSet/>
      <dgm:spPr/>
      <dgm:t>
        <a:bodyPr/>
        <a:lstStyle/>
        <a:p>
          <a:pPr rtl="1"/>
          <a:endParaRPr lang="en-US"/>
        </a:p>
      </dgm:t>
    </dgm:pt>
    <dgm:pt modelId="{57C5D8D6-2E00-4734-A2D2-EAAA80437550}" type="sibTrans" cxnId="{2C4D94F9-173C-4CB8-850B-DE374D4E78FB}">
      <dgm:prSet/>
      <dgm:spPr/>
      <dgm:t>
        <a:bodyPr/>
        <a:lstStyle/>
        <a:p>
          <a:endParaRPr lang="en-US"/>
        </a:p>
      </dgm:t>
    </dgm:pt>
    <dgm:pt modelId="{42457E8D-1F1B-4E51-80FE-6813D64124E0}">
      <dgm:prSet phldrT="[Text]"/>
      <dgm:spPr/>
      <dgm:t>
        <a:bodyPr/>
        <a:lstStyle/>
        <a:p>
          <a:pPr rtl="1"/>
          <a:r>
            <a:rPr lang="fa-IR" dirty="0"/>
            <a:t>نقاط ضعف(نواقص)</a:t>
          </a:r>
          <a:endParaRPr lang="fa" dirty="0"/>
        </a:p>
      </dgm:t>
    </dgm:pt>
    <dgm:pt modelId="{8A998C1A-DBC0-4974-910C-5AC5F3AB03BF}" type="parTrans" cxnId="{ADCACAE9-F2D8-4749-90B2-6D30A74D850A}">
      <dgm:prSet/>
      <dgm:spPr/>
      <dgm:t>
        <a:bodyPr/>
        <a:lstStyle/>
        <a:p>
          <a:endParaRPr lang="en-US"/>
        </a:p>
      </dgm:t>
    </dgm:pt>
    <dgm:pt modelId="{29A1AD49-5E1B-42F0-B52C-2FBCF1C55C88}" type="sibTrans" cxnId="{ADCACAE9-F2D8-4749-90B2-6D30A74D850A}">
      <dgm:prSet/>
      <dgm:spPr/>
      <dgm:t>
        <a:bodyPr/>
        <a:lstStyle/>
        <a:p>
          <a:endParaRPr lang="en-US"/>
        </a:p>
      </dgm:t>
    </dgm:pt>
    <dgm:pt modelId="{D86D1BF1-F62C-41F0-8CAF-F7849001CC00}">
      <dgm:prSet phldrT="[Text]" custT="1"/>
      <dgm:spPr/>
      <dgm:t>
        <a:bodyPr/>
        <a:lstStyle/>
        <a:p>
          <a:pPr rtl="1"/>
          <a:r>
            <a:rPr lang="fa" sz="2500" dirty="0"/>
            <a:t>تعداد محدودی از </a:t>
          </a:r>
          <a:r>
            <a:rPr lang="prs-AF" sz="2500" dirty="0"/>
            <a:t>کاندیدان</a:t>
          </a:r>
          <a:endParaRPr lang="fa" sz="2500" dirty="0"/>
        </a:p>
      </dgm:t>
    </dgm:pt>
    <dgm:pt modelId="{71FAD9BB-E618-4ED4-8EA1-3865FDA88FC4}" type="parTrans" cxnId="{B39D03D0-60B6-41DE-B56E-D05DFC66F1EC}">
      <dgm:prSet/>
      <dgm:spPr/>
      <dgm:t>
        <a:bodyPr/>
        <a:lstStyle/>
        <a:p>
          <a:pPr rtl="1"/>
          <a:endParaRPr lang="en-US"/>
        </a:p>
      </dgm:t>
    </dgm:pt>
    <dgm:pt modelId="{3D3BF577-E58C-44D4-AA58-B8B6C7220B8A}" type="sibTrans" cxnId="{B39D03D0-60B6-41DE-B56E-D05DFC66F1EC}">
      <dgm:prSet/>
      <dgm:spPr/>
      <dgm:t>
        <a:bodyPr/>
        <a:lstStyle/>
        <a:p>
          <a:endParaRPr lang="en-US"/>
        </a:p>
      </dgm:t>
    </dgm:pt>
    <dgm:pt modelId="{6B67BC6D-A334-4492-BA14-01B19CABE910}">
      <dgm:prSet phldrT="[Text]" custT="1"/>
      <dgm:spPr/>
      <dgm:t>
        <a:bodyPr/>
        <a:lstStyle/>
        <a:p>
          <a:pPr rtl="1"/>
          <a:r>
            <a:rPr lang="fa" sz="2500" dirty="0"/>
            <a:t>فقدان مهارت ها و </a:t>
          </a:r>
          <a:r>
            <a:rPr lang="prs-AF" sz="2500" dirty="0"/>
            <a:t>مفکوره</a:t>
          </a:r>
          <a:r>
            <a:rPr lang="fa" sz="2500" dirty="0"/>
            <a:t> های جدید</a:t>
          </a:r>
        </a:p>
      </dgm:t>
    </dgm:pt>
    <dgm:pt modelId="{9DE14444-8EED-4162-BCAE-1B64653DD065}" type="parTrans" cxnId="{941D1CF7-7D6B-4F76-A9F3-1889E2517657}">
      <dgm:prSet/>
      <dgm:spPr/>
      <dgm:t>
        <a:bodyPr/>
        <a:lstStyle/>
        <a:p>
          <a:pPr rtl="1"/>
          <a:endParaRPr lang="en-US"/>
        </a:p>
      </dgm:t>
    </dgm:pt>
    <dgm:pt modelId="{23052FE7-9E80-49B2-B046-67E6468C602D}" type="sibTrans" cxnId="{941D1CF7-7D6B-4F76-A9F3-1889E2517657}">
      <dgm:prSet/>
      <dgm:spPr/>
      <dgm:t>
        <a:bodyPr/>
        <a:lstStyle/>
        <a:p>
          <a:endParaRPr lang="en-US"/>
        </a:p>
      </dgm:t>
    </dgm:pt>
    <dgm:pt modelId="{66D7EF7F-59B7-4D48-9D26-C1C65E10C2B5}">
      <dgm:prSet custT="1"/>
      <dgm:spPr/>
      <dgm:t>
        <a:bodyPr/>
        <a:lstStyle/>
        <a:p>
          <a:pPr algn="ctr" rtl="1"/>
          <a:r>
            <a:rPr lang="fa" sz="2500" b="0" dirty="0"/>
            <a:t>اخلاق و انگیزه</a:t>
          </a:r>
        </a:p>
      </dgm:t>
    </dgm:pt>
    <dgm:pt modelId="{60495B36-5B43-4082-8231-D99A54FF7465}" type="parTrans" cxnId="{B15D92FF-409A-4DAB-8F0A-4DDA3C375DEE}">
      <dgm:prSet/>
      <dgm:spPr/>
      <dgm:t>
        <a:bodyPr/>
        <a:lstStyle/>
        <a:p>
          <a:pPr rtl="1"/>
          <a:endParaRPr lang="en-US"/>
        </a:p>
      </dgm:t>
    </dgm:pt>
    <dgm:pt modelId="{FC07EF8D-C793-4926-B5C7-E4BE2600ECEF}" type="sibTrans" cxnId="{B15D92FF-409A-4DAB-8F0A-4DDA3C375DEE}">
      <dgm:prSet/>
      <dgm:spPr/>
      <dgm:t>
        <a:bodyPr/>
        <a:lstStyle/>
        <a:p>
          <a:endParaRPr lang="en-US"/>
        </a:p>
      </dgm:t>
    </dgm:pt>
    <dgm:pt modelId="{851E0489-B478-4C69-A3EF-F229D0EBB68D}">
      <dgm:prSet phldrT="[Text]" custT="1"/>
      <dgm:spPr/>
      <dgm:t>
        <a:bodyPr/>
        <a:lstStyle/>
        <a:p>
          <a:pPr algn="ctr" rtl="1">
            <a:buNone/>
          </a:pPr>
          <a:r>
            <a:rPr lang="fa" sz="25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حفظ و وفاداری</a:t>
          </a:r>
        </a:p>
      </dgm:t>
    </dgm:pt>
    <dgm:pt modelId="{90820FBD-EC02-45B0-92D8-EB5E8BB56A14}" type="parTrans" cxnId="{564657D5-9293-425E-B4D6-8A95FE0FB8D3}">
      <dgm:prSet/>
      <dgm:spPr/>
      <dgm:t>
        <a:bodyPr/>
        <a:lstStyle/>
        <a:p>
          <a:pPr rtl="1"/>
          <a:endParaRPr lang="en-US"/>
        </a:p>
      </dgm:t>
    </dgm:pt>
    <dgm:pt modelId="{5DAB7BAF-3F30-4DC4-B525-F7455113D2E8}" type="sibTrans" cxnId="{564657D5-9293-425E-B4D6-8A95FE0FB8D3}">
      <dgm:prSet/>
      <dgm:spPr/>
      <dgm:t>
        <a:bodyPr/>
        <a:lstStyle/>
        <a:p>
          <a:endParaRPr lang="en-US"/>
        </a:p>
      </dgm:t>
    </dgm:pt>
    <dgm:pt modelId="{3E077B3C-0382-461A-8FE0-F12258BEA7F0}">
      <dgm:prSet/>
      <dgm:spPr/>
      <dgm:t>
        <a:bodyPr/>
        <a:lstStyle/>
        <a:p>
          <a:pPr rtl="1"/>
          <a:r>
            <a:rPr lang="fa" dirty="0"/>
            <a:t>ممکن است درگیری بوجود بیاید</a:t>
          </a:r>
        </a:p>
      </dgm:t>
    </dgm:pt>
    <dgm:pt modelId="{342CC76C-4685-4BAD-A5CC-C76E1F7E5F63}" type="parTrans" cxnId="{AA4FDED3-E5D3-4ABF-A1B4-D50176655F9D}">
      <dgm:prSet/>
      <dgm:spPr/>
      <dgm:t>
        <a:bodyPr/>
        <a:lstStyle/>
        <a:p>
          <a:pPr rtl="1"/>
          <a:endParaRPr lang="en-US"/>
        </a:p>
      </dgm:t>
    </dgm:pt>
    <dgm:pt modelId="{B2ED9E28-2AAE-4175-B61F-8B396B6A0D90}" type="sibTrans" cxnId="{AA4FDED3-E5D3-4ABF-A1B4-D50176655F9D}">
      <dgm:prSet/>
      <dgm:spPr/>
      <dgm:t>
        <a:bodyPr/>
        <a:lstStyle/>
        <a:p>
          <a:endParaRPr lang="en-US"/>
        </a:p>
      </dgm:t>
    </dgm:pt>
    <dgm:pt modelId="{9403FF5B-7F32-4B0E-B5FF-64F34024B658}" type="pres">
      <dgm:prSet presAssocID="{47CE11F2-CB4A-4976-A618-7F61AE3C94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C40200-C1D9-4FBC-A265-CDC64C083D07}" type="pres">
      <dgm:prSet presAssocID="{8B7AF6D6-D6F5-4CA5-805D-87CE25465771}" presName="root" presStyleCnt="0"/>
      <dgm:spPr/>
    </dgm:pt>
    <dgm:pt modelId="{E381651F-EB48-4107-AFCD-41648689B780}" type="pres">
      <dgm:prSet presAssocID="{8B7AF6D6-D6F5-4CA5-805D-87CE25465771}" presName="rootComposite" presStyleCnt="0"/>
      <dgm:spPr/>
    </dgm:pt>
    <dgm:pt modelId="{E48A5B8C-44F3-4BFB-9D5C-8EFC4FA16DD8}" type="pres">
      <dgm:prSet presAssocID="{8B7AF6D6-D6F5-4CA5-805D-87CE25465771}" presName="rootText" presStyleLbl="node1" presStyleIdx="0" presStyleCnt="2" custScaleX="129606" custScaleY="44048"/>
      <dgm:spPr/>
    </dgm:pt>
    <dgm:pt modelId="{070494C0-4DE1-4D80-85AF-45FA93E813F1}" type="pres">
      <dgm:prSet presAssocID="{8B7AF6D6-D6F5-4CA5-805D-87CE25465771}" presName="rootConnector" presStyleLbl="node1" presStyleIdx="0" presStyleCnt="2"/>
      <dgm:spPr/>
    </dgm:pt>
    <dgm:pt modelId="{7CC7F67C-F11E-4AD5-B0BF-5039CA10C423}" type="pres">
      <dgm:prSet presAssocID="{8B7AF6D6-D6F5-4CA5-805D-87CE25465771}" presName="childShape" presStyleCnt="0"/>
      <dgm:spPr/>
    </dgm:pt>
    <dgm:pt modelId="{CD9B0508-2564-43CA-9A52-B9FA43511456}" type="pres">
      <dgm:prSet presAssocID="{4FE95A8A-EE0D-406F-8298-E256A57E8395}" presName="Name13" presStyleLbl="parChTrans1D2" presStyleIdx="0" presStyleCnt="7"/>
      <dgm:spPr/>
    </dgm:pt>
    <dgm:pt modelId="{91DC42E9-A7DF-4ECC-B422-5A6A9D141525}" type="pres">
      <dgm:prSet presAssocID="{F109CEFA-69C2-40E2-A1E0-1E7737943AAC}" presName="childText" presStyleLbl="bgAcc1" presStyleIdx="0" presStyleCnt="7" custScaleX="155130" custScaleY="37550">
        <dgm:presLayoutVars>
          <dgm:bulletEnabled val="1"/>
        </dgm:presLayoutVars>
      </dgm:prSet>
      <dgm:spPr/>
    </dgm:pt>
    <dgm:pt modelId="{BBA2622C-C0DD-484D-9F46-3A51E1F87EC6}" type="pres">
      <dgm:prSet presAssocID="{DE4C4522-3E28-4DA0-84A5-531BACEC2B4A}" presName="Name13" presStyleLbl="parChTrans1D2" presStyleIdx="1" presStyleCnt="7"/>
      <dgm:spPr/>
    </dgm:pt>
    <dgm:pt modelId="{B4E21F31-F228-476C-9952-B05046FCD29A}" type="pres">
      <dgm:prSet presAssocID="{3EEAD4C7-D2A8-4B06-8900-5EB6790989A8}" presName="childText" presStyleLbl="bgAcc1" presStyleIdx="1" presStyleCnt="7" custScaleX="154570" custScaleY="36792">
        <dgm:presLayoutVars>
          <dgm:bulletEnabled val="1"/>
        </dgm:presLayoutVars>
      </dgm:prSet>
      <dgm:spPr/>
    </dgm:pt>
    <dgm:pt modelId="{C85A7B2E-3A80-42DF-8ADC-8834DF58FF4F}" type="pres">
      <dgm:prSet presAssocID="{60495B36-5B43-4082-8231-D99A54FF7465}" presName="Name13" presStyleLbl="parChTrans1D2" presStyleIdx="2" presStyleCnt="7"/>
      <dgm:spPr/>
    </dgm:pt>
    <dgm:pt modelId="{CAE0483B-0E1B-4A35-93DC-83B835E5A18B}" type="pres">
      <dgm:prSet presAssocID="{66D7EF7F-59B7-4D48-9D26-C1C65E10C2B5}" presName="childText" presStyleLbl="bgAcc1" presStyleIdx="2" presStyleCnt="7" custScaleX="154570" custScaleY="36890">
        <dgm:presLayoutVars>
          <dgm:bulletEnabled val="1"/>
        </dgm:presLayoutVars>
      </dgm:prSet>
      <dgm:spPr/>
    </dgm:pt>
    <dgm:pt modelId="{7D052265-EA15-45D1-BF8E-7DE18657E939}" type="pres">
      <dgm:prSet presAssocID="{90820FBD-EC02-45B0-92D8-EB5E8BB56A14}" presName="Name13" presStyleLbl="parChTrans1D2" presStyleIdx="3" presStyleCnt="7"/>
      <dgm:spPr/>
    </dgm:pt>
    <dgm:pt modelId="{1B5DEA78-DB97-4E22-A651-810B4CAEA119}" type="pres">
      <dgm:prSet presAssocID="{851E0489-B478-4C69-A3EF-F229D0EBB68D}" presName="childText" presStyleLbl="bgAcc1" presStyleIdx="3" presStyleCnt="7" custScaleX="154570" custScaleY="38460">
        <dgm:presLayoutVars>
          <dgm:bulletEnabled val="1"/>
        </dgm:presLayoutVars>
      </dgm:prSet>
      <dgm:spPr/>
    </dgm:pt>
    <dgm:pt modelId="{44FCC799-83A1-45CA-B0A8-EC2C931D7909}" type="pres">
      <dgm:prSet presAssocID="{42457E8D-1F1B-4E51-80FE-6813D64124E0}" presName="root" presStyleCnt="0"/>
      <dgm:spPr/>
    </dgm:pt>
    <dgm:pt modelId="{538822BC-5752-4674-BD7D-7B90825EA391}" type="pres">
      <dgm:prSet presAssocID="{42457E8D-1F1B-4E51-80FE-6813D64124E0}" presName="rootComposite" presStyleCnt="0"/>
      <dgm:spPr/>
    </dgm:pt>
    <dgm:pt modelId="{90F4D861-6310-4D9B-91EC-97208EE319D0}" type="pres">
      <dgm:prSet presAssocID="{42457E8D-1F1B-4E51-80FE-6813D64124E0}" presName="rootText" presStyleLbl="node1" presStyleIdx="1" presStyleCnt="2" custScaleX="134463" custScaleY="40857"/>
      <dgm:spPr/>
    </dgm:pt>
    <dgm:pt modelId="{B8B7F187-59BD-43DE-8C9F-467DE6C65EB8}" type="pres">
      <dgm:prSet presAssocID="{42457E8D-1F1B-4E51-80FE-6813D64124E0}" presName="rootConnector" presStyleLbl="node1" presStyleIdx="1" presStyleCnt="2"/>
      <dgm:spPr/>
    </dgm:pt>
    <dgm:pt modelId="{04019BB7-FDD3-4DBD-B3AE-CF6928C0D796}" type="pres">
      <dgm:prSet presAssocID="{42457E8D-1F1B-4E51-80FE-6813D64124E0}" presName="childShape" presStyleCnt="0"/>
      <dgm:spPr/>
    </dgm:pt>
    <dgm:pt modelId="{C467C4F7-F552-438B-8E5F-428AAFEAAD54}" type="pres">
      <dgm:prSet presAssocID="{71FAD9BB-E618-4ED4-8EA1-3865FDA88FC4}" presName="Name13" presStyleLbl="parChTrans1D2" presStyleIdx="4" presStyleCnt="7"/>
      <dgm:spPr/>
    </dgm:pt>
    <dgm:pt modelId="{15FF1526-C138-44D4-B177-9176AFAB037D}" type="pres">
      <dgm:prSet presAssocID="{D86D1BF1-F62C-41F0-8CAF-F7849001CC00}" presName="childText" presStyleLbl="bgAcc1" presStyleIdx="4" presStyleCnt="7" custScaleX="148832" custScaleY="40579">
        <dgm:presLayoutVars>
          <dgm:bulletEnabled val="1"/>
        </dgm:presLayoutVars>
      </dgm:prSet>
      <dgm:spPr/>
    </dgm:pt>
    <dgm:pt modelId="{9E7219CC-009D-46A7-B7D4-49DE90FCA593}" type="pres">
      <dgm:prSet presAssocID="{9DE14444-8EED-4162-BCAE-1B64653DD065}" presName="Name13" presStyleLbl="parChTrans1D2" presStyleIdx="5" presStyleCnt="7"/>
      <dgm:spPr/>
    </dgm:pt>
    <dgm:pt modelId="{3F5DA98F-B7C3-4A65-B0F4-4DF318D472FD}" type="pres">
      <dgm:prSet presAssocID="{6B67BC6D-A334-4492-BA14-01B19CABE910}" presName="childText" presStyleLbl="bgAcc1" presStyleIdx="5" presStyleCnt="7" custScaleX="149110" custScaleY="55011">
        <dgm:presLayoutVars>
          <dgm:bulletEnabled val="1"/>
        </dgm:presLayoutVars>
      </dgm:prSet>
      <dgm:spPr/>
    </dgm:pt>
    <dgm:pt modelId="{BAC445C4-C69D-4C62-BA32-6B881EE90120}" type="pres">
      <dgm:prSet presAssocID="{342CC76C-4685-4BAD-A5CC-C76E1F7E5F63}" presName="Name13" presStyleLbl="parChTrans1D2" presStyleIdx="6" presStyleCnt="7"/>
      <dgm:spPr/>
    </dgm:pt>
    <dgm:pt modelId="{815624F2-7782-40AF-9669-FEFCAF2C7F81}" type="pres">
      <dgm:prSet presAssocID="{3E077B3C-0382-461A-8FE0-F12258BEA7F0}" presName="childText" presStyleLbl="bgAcc1" presStyleIdx="6" presStyleCnt="7" custScaleX="148802" custScaleY="55096">
        <dgm:presLayoutVars>
          <dgm:bulletEnabled val="1"/>
        </dgm:presLayoutVars>
      </dgm:prSet>
      <dgm:spPr/>
    </dgm:pt>
  </dgm:ptLst>
  <dgm:cxnLst>
    <dgm:cxn modelId="{8473B210-1713-4659-9BCF-18ED1CB6FDAC}" type="presOf" srcId="{8B7AF6D6-D6F5-4CA5-805D-87CE25465771}" destId="{E48A5B8C-44F3-4BFB-9D5C-8EFC4FA16DD8}" srcOrd="0" destOrd="0" presId="urn:microsoft.com/office/officeart/2005/8/layout/hierarchy3"/>
    <dgm:cxn modelId="{A914F017-4863-46F1-A918-7444096AF629}" type="presOf" srcId="{90820FBD-EC02-45B0-92D8-EB5E8BB56A14}" destId="{7D052265-EA15-45D1-BF8E-7DE18657E939}" srcOrd="0" destOrd="0" presId="urn:microsoft.com/office/officeart/2005/8/layout/hierarchy3"/>
    <dgm:cxn modelId="{7E34DD1C-0595-443B-922B-1CE681DD033D}" type="presOf" srcId="{6B67BC6D-A334-4492-BA14-01B19CABE910}" destId="{3F5DA98F-B7C3-4A65-B0F4-4DF318D472FD}" srcOrd="0" destOrd="0" presId="urn:microsoft.com/office/officeart/2005/8/layout/hierarchy3"/>
    <dgm:cxn modelId="{D60BD424-D00A-4EE3-8961-0CEFF747C20F}" type="presOf" srcId="{851E0489-B478-4C69-A3EF-F229D0EBB68D}" destId="{1B5DEA78-DB97-4E22-A651-810B4CAEA119}" srcOrd="0" destOrd="0" presId="urn:microsoft.com/office/officeart/2005/8/layout/hierarchy3"/>
    <dgm:cxn modelId="{94236730-FB44-48CB-A39A-94582AB3160D}" type="presOf" srcId="{42457E8D-1F1B-4E51-80FE-6813D64124E0}" destId="{B8B7F187-59BD-43DE-8C9F-467DE6C65EB8}" srcOrd="1" destOrd="0" presId="urn:microsoft.com/office/officeart/2005/8/layout/hierarchy3"/>
    <dgm:cxn modelId="{AE57413D-1A76-4314-A901-2323E8FD0421}" type="presOf" srcId="{66D7EF7F-59B7-4D48-9D26-C1C65E10C2B5}" destId="{CAE0483B-0E1B-4A35-93DC-83B835E5A18B}" srcOrd="0" destOrd="0" presId="urn:microsoft.com/office/officeart/2005/8/layout/hierarchy3"/>
    <dgm:cxn modelId="{A662BC42-352A-4993-94AD-21982B1C5A13}" type="presOf" srcId="{47CE11F2-CB4A-4976-A618-7F61AE3C94A4}" destId="{9403FF5B-7F32-4B0E-B5FF-64F34024B658}" srcOrd="0" destOrd="0" presId="urn:microsoft.com/office/officeart/2005/8/layout/hierarchy3"/>
    <dgm:cxn modelId="{6A1BDA45-7273-49A1-9E4B-E767DAEE56ED}" type="presOf" srcId="{60495B36-5B43-4082-8231-D99A54FF7465}" destId="{C85A7B2E-3A80-42DF-8ADC-8834DF58FF4F}" srcOrd="0" destOrd="0" presId="urn:microsoft.com/office/officeart/2005/8/layout/hierarchy3"/>
    <dgm:cxn modelId="{D8773C6D-8B5A-4019-BFE1-28FB6229E8AD}" type="presOf" srcId="{42457E8D-1F1B-4E51-80FE-6813D64124E0}" destId="{90F4D861-6310-4D9B-91EC-97208EE319D0}" srcOrd="0" destOrd="0" presId="urn:microsoft.com/office/officeart/2005/8/layout/hierarchy3"/>
    <dgm:cxn modelId="{A5C4DB4F-C9B8-49BC-9B22-0BF01E244880}" type="presOf" srcId="{F109CEFA-69C2-40E2-A1E0-1E7737943AAC}" destId="{91DC42E9-A7DF-4ECC-B422-5A6A9D141525}" srcOrd="0" destOrd="0" presId="urn:microsoft.com/office/officeart/2005/8/layout/hierarchy3"/>
    <dgm:cxn modelId="{BBF44580-E2EE-41C7-956B-9E1D37E89FA6}" type="presOf" srcId="{71FAD9BB-E618-4ED4-8EA1-3865FDA88FC4}" destId="{C467C4F7-F552-438B-8E5F-428AAFEAAD54}" srcOrd="0" destOrd="0" presId="urn:microsoft.com/office/officeart/2005/8/layout/hierarchy3"/>
    <dgm:cxn modelId="{715CB784-1301-4811-A2C0-627DB45B5737}" type="presOf" srcId="{342CC76C-4685-4BAD-A5CC-C76E1F7E5F63}" destId="{BAC445C4-C69D-4C62-BA32-6B881EE90120}" srcOrd="0" destOrd="0" presId="urn:microsoft.com/office/officeart/2005/8/layout/hierarchy3"/>
    <dgm:cxn modelId="{79FF3E8B-B5BE-47EE-8BC8-5170602A6DB2}" srcId="{8B7AF6D6-D6F5-4CA5-805D-87CE25465771}" destId="{F109CEFA-69C2-40E2-A1E0-1E7737943AAC}" srcOrd="0" destOrd="0" parTransId="{4FE95A8A-EE0D-406F-8298-E256A57E8395}" sibTransId="{49C4FE7F-95FA-4606-B57A-EE7ED1900308}"/>
    <dgm:cxn modelId="{2EB5248C-899C-4944-90EE-E860F2D032C2}" type="presOf" srcId="{3E077B3C-0382-461A-8FE0-F12258BEA7F0}" destId="{815624F2-7782-40AF-9669-FEFCAF2C7F81}" srcOrd="0" destOrd="0" presId="urn:microsoft.com/office/officeart/2005/8/layout/hierarchy3"/>
    <dgm:cxn modelId="{2566DD92-D86C-439B-8863-6EAC216C1843}" type="presOf" srcId="{D86D1BF1-F62C-41F0-8CAF-F7849001CC00}" destId="{15FF1526-C138-44D4-B177-9176AFAB037D}" srcOrd="0" destOrd="0" presId="urn:microsoft.com/office/officeart/2005/8/layout/hierarchy3"/>
    <dgm:cxn modelId="{CA52DF99-DFCF-430A-897B-F44F36547877}" type="presOf" srcId="{9DE14444-8EED-4162-BCAE-1B64653DD065}" destId="{9E7219CC-009D-46A7-B7D4-49DE90FCA593}" srcOrd="0" destOrd="0" presId="urn:microsoft.com/office/officeart/2005/8/layout/hierarchy3"/>
    <dgm:cxn modelId="{6C0572AD-292C-4C82-A7DC-CACFBDC0C680}" type="presOf" srcId="{3EEAD4C7-D2A8-4B06-8900-5EB6790989A8}" destId="{B4E21F31-F228-476C-9952-B05046FCD29A}" srcOrd="0" destOrd="0" presId="urn:microsoft.com/office/officeart/2005/8/layout/hierarchy3"/>
    <dgm:cxn modelId="{704B94C4-9291-4400-BDF0-2BB7A075CE21}" type="presOf" srcId="{8B7AF6D6-D6F5-4CA5-805D-87CE25465771}" destId="{070494C0-4DE1-4D80-85AF-45FA93E813F1}" srcOrd="1" destOrd="0" presId="urn:microsoft.com/office/officeart/2005/8/layout/hierarchy3"/>
    <dgm:cxn modelId="{D5F446CB-5313-4D3F-8865-BA10A25D88B6}" type="presOf" srcId="{DE4C4522-3E28-4DA0-84A5-531BACEC2B4A}" destId="{BBA2622C-C0DD-484D-9F46-3A51E1F87EC6}" srcOrd="0" destOrd="0" presId="urn:microsoft.com/office/officeart/2005/8/layout/hierarchy3"/>
    <dgm:cxn modelId="{B39D03D0-60B6-41DE-B56E-D05DFC66F1EC}" srcId="{42457E8D-1F1B-4E51-80FE-6813D64124E0}" destId="{D86D1BF1-F62C-41F0-8CAF-F7849001CC00}" srcOrd="0" destOrd="0" parTransId="{71FAD9BB-E618-4ED4-8EA1-3865FDA88FC4}" sibTransId="{3D3BF577-E58C-44D4-AA58-B8B6C7220B8A}"/>
    <dgm:cxn modelId="{AA4FDED3-E5D3-4ABF-A1B4-D50176655F9D}" srcId="{42457E8D-1F1B-4E51-80FE-6813D64124E0}" destId="{3E077B3C-0382-461A-8FE0-F12258BEA7F0}" srcOrd="2" destOrd="0" parTransId="{342CC76C-4685-4BAD-A5CC-C76E1F7E5F63}" sibTransId="{B2ED9E28-2AAE-4175-B61F-8B396B6A0D90}"/>
    <dgm:cxn modelId="{564657D5-9293-425E-B4D6-8A95FE0FB8D3}" srcId="{8B7AF6D6-D6F5-4CA5-805D-87CE25465771}" destId="{851E0489-B478-4C69-A3EF-F229D0EBB68D}" srcOrd="3" destOrd="0" parTransId="{90820FBD-EC02-45B0-92D8-EB5E8BB56A14}" sibTransId="{5DAB7BAF-3F30-4DC4-B525-F7455113D2E8}"/>
    <dgm:cxn modelId="{ADCACAE9-F2D8-4749-90B2-6D30A74D850A}" srcId="{47CE11F2-CB4A-4976-A618-7F61AE3C94A4}" destId="{42457E8D-1F1B-4E51-80FE-6813D64124E0}" srcOrd="1" destOrd="0" parTransId="{8A998C1A-DBC0-4974-910C-5AC5F3AB03BF}" sibTransId="{29A1AD49-5E1B-42F0-B52C-2FBCF1C55C88}"/>
    <dgm:cxn modelId="{2E0291F1-6C1C-4445-9C33-F760E5811E4F}" srcId="{47CE11F2-CB4A-4976-A618-7F61AE3C94A4}" destId="{8B7AF6D6-D6F5-4CA5-805D-87CE25465771}" srcOrd="0" destOrd="0" parTransId="{286EF1F1-566D-4346-A19E-321798F29409}" sibTransId="{5243B63F-0133-45A2-967D-94CF904E8FF4}"/>
    <dgm:cxn modelId="{A70A1FF5-DA28-4979-B36B-7CD8ACD8C6E2}" type="presOf" srcId="{4FE95A8A-EE0D-406F-8298-E256A57E8395}" destId="{CD9B0508-2564-43CA-9A52-B9FA43511456}" srcOrd="0" destOrd="0" presId="urn:microsoft.com/office/officeart/2005/8/layout/hierarchy3"/>
    <dgm:cxn modelId="{941D1CF7-7D6B-4F76-A9F3-1889E2517657}" srcId="{42457E8D-1F1B-4E51-80FE-6813D64124E0}" destId="{6B67BC6D-A334-4492-BA14-01B19CABE910}" srcOrd="1" destOrd="0" parTransId="{9DE14444-8EED-4162-BCAE-1B64653DD065}" sibTransId="{23052FE7-9E80-49B2-B046-67E6468C602D}"/>
    <dgm:cxn modelId="{2C4D94F9-173C-4CB8-850B-DE374D4E78FB}" srcId="{8B7AF6D6-D6F5-4CA5-805D-87CE25465771}" destId="{3EEAD4C7-D2A8-4B06-8900-5EB6790989A8}" srcOrd="1" destOrd="0" parTransId="{DE4C4522-3E28-4DA0-84A5-531BACEC2B4A}" sibTransId="{57C5D8D6-2E00-4734-A2D2-EAAA80437550}"/>
    <dgm:cxn modelId="{B15D92FF-409A-4DAB-8F0A-4DDA3C375DEE}" srcId="{8B7AF6D6-D6F5-4CA5-805D-87CE25465771}" destId="{66D7EF7F-59B7-4D48-9D26-C1C65E10C2B5}" srcOrd="2" destOrd="0" parTransId="{60495B36-5B43-4082-8231-D99A54FF7465}" sibTransId="{FC07EF8D-C793-4926-B5C7-E4BE2600ECEF}"/>
    <dgm:cxn modelId="{658EC86B-C12A-4283-9BB4-BEA7C954E5DB}" type="presParOf" srcId="{9403FF5B-7F32-4B0E-B5FF-64F34024B658}" destId="{46C40200-C1D9-4FBC-A265-CDC64C083D07}" srcOrd="0" destOrd="0" presId="urn:microsoft.com/office/officeart/2005/8/layout/hierarchy3"/>
    <dgm:cxn modelId="{814B8694-9B7E-409D-8E4A-F566F1BD4F97}" type="presParOf" srcId="{46C40200-C1D9-4FBC-A265-CDC64C083D07}" destId="{E381651F-EB48-4107-AFCD-41648689B780}" srcOrd="0" destOrd="0" presId="urn:microsoft.com/office/officeart/2005/8/layout/hierarchy3"/>
    <dgm:cxn modelId="{9DA62EED-52CE-4A86-B8E8-6EC102E00919}" type="presParOf" srcId="{E381651F-EB48-4107-AFCD-41648689B780}" destId="{E48A5B8C-44F3-4BFB-9D5C-8EFC4FA16DD8}" srcOrd="0" destOrd="0" presId="urn:microsoft.com/office/officeart/2005/8/layout/hierarchy3"/>
    <dgm:cxn modelId="{15620793-049E-4709-BE2C-32EC9FAF7BB0}" type="presParOf" srcId="{E381651F-EB48-4107-AFCD-41648689B780}" destId="{070494C0-4DE1-4D80-85AF-45FA93E813F1}" srcOrd="1" destOrd="0" presId="urn:microsoft.com/office/officeart/2005/8/layout/hierarchy3"/>
    <dgm:cxn modelId="{AC2322C1-079E-4063-AB5A-E2397A07738F}" type="presParOf" srcId="{46C40200-C1D9-4FBC-A265-CDC64C083D07}" destId="{7CC7F67C-F11E-4AD5-B0BF-5039CA10C423}" srcOrd="1" destOrd="0" presId="urn:microsoft.com/office/officeart/2005/8/layout/hierarchy3"/>
    <dgm:cxn modelId="{5785B320-C0E0-4721-AE76-440A43D68994}" type="presParOf" srcId="{7CC7F67C-F11E-4AD5-B0BF-5039CA10C423}" destId="{CD9B0508-2564-43CA-9A52-B9FA43511456}" srcOrd="0" destOrd="0" presId="urn:microsoft.com/office/officeart/2005/8/layout/hierarchy3"/>
    <dgm:cxn modelId="{D1AE0BA7-1701-4BD0-925C-9533D69E4B84}" type="presParOf" srcId="{7CC7F67C-F11E-4AD5-B0BF-5039CA10C423}" destId="{91DC42E9-A7DF-4ECC-B422-5A6A9D141525}" srcOrd="1" destOrd="0" presId="urn:microsoft.com/office/officeart/2005/8/layout/hierarchy3"/>
    <dgm:cxn modelId="{69FF0BD6-2D39-40EE-9DC3-ED22AF12FAC5}" type="presParOf" srcId="{7CC7F67C-F11E-4AD5-B0BF-5039CA10C423}" destId="{BBA2622C-C0DD-484D-9F46-3A51E1F87EC6}" srcOrd="2" destOrd="0" presId="urn:microsoft.com/office/officeart/2005/8/layout/hierarchy3"/>
    <dgm:cxn modelId="{03593742-7F58-4A26-9FF0-EDAB1164EC91}" type="presParOf" srcId="{7CC7F67C-F11E-4AD5-B0BF-5039CA10C423}" destId="{B4E21F31-F228-476C-9952-B05046FCD29A}" srcOrd="3" destOrd="0" presId="urn:microsoft.com/office/officeart/2005/8/layout/hierarchy3"/>
    <dgm:cxn modelId="{6D3A5EEE-0223-4721-B32D-E709F725195C}" type="presParOf" srcId="{7CC7F67C-F11E-4AD5-B0BF-5039CA10C423}" destId="{C85A7B2E-3A80-42DF-8ADC-8834DF58FF4F}" srcOrd="4" destOrd="0" presId="urn:microsoft.com/office/officeart/2005/8/layout/hierarchy3"/>
    <dgm:cxn modelId="{D5A8B229-1A00-49B5-8315-2BC29A30946E}" type="presParOf" srcId="{7CC7F67C-F11E-4AD5-B0BF-5039CA10C423}" destId="{CAE0483B-0E1B-4A35-93DC-83B835E5A18B}" srcOrd="5" destOrd="0" presId="urn:microsoft.com/office/officeart/2005/8/layout/hierarchy3"/>
    <dgm:cxn modelId="{E8C5C28C-C93A-445E-A52A-3F7076257D9B}" type="presParOf" srcId="{7CC7F67C-F11E-4AD5-B0BF-5039CA10C423}" destId="{7D052265-EA15-45D1-BF8E-7DE18657E939}" srcOrd="6" destOrd="0" presId="urn:microsoft.com/office/officeart/2005/8/layout/hierarchy3"/>
    <dgm:cxn modelId="{A0EDAEB8-3352-4843-BBEA-B17039AD12A7}" type="presParOf" srcId="{7CC7F67C-F11E-4AD5-B0BF-5039CA10C423}" destId="{1B5DEA78-DB97-4E22-A651-810B4CAEA119}" srcOrd="7" destOrd="0" presId="urn:microsoft.com/office/officeart/2005/8/layout/hierarchy3"/>
    <dgm:cxn modelId="{26C9AC5A-E390-4CBF-B340-3C88007FC0FD}" type="presParOf" srcId="{9403FF5B-7F32-4B0E-B5FF-64F34024B658}" destId="{44FCC799-83A1-45CA-B0A8-EC2C931D7909}" srcOrd="1" destOrd="0" presId="urn:microsoft.com/office/officeart/2005/8/layout/hierarchy3"/>
    <dgm:cxn modelId="{22CDB669-25CA-49DD-9638-DAFAE0FF5AF3}" type="presParOf" srcId="{44FCC799-83A1-45CA-B0A8-EC2C931D7909}" destId="{538822BC-5752-4674-BD7D-7B90825EA391}" srcOrd="0" destOrd="0" presId="urn:microsoft.com/office/officeart/2005/8/layout/hierarchy3"/>
    <dgm:cxn modelId="{986A923B-37A8-47A0-B686-9BA37EE02903}" type="presParOf" srcId="{538822BC-5752-4674-BD7D-7B90825EA391}" destId="{90F4D861-6310-4D9B-91EC-97208EE319D0}" srcOrd="0" destOrd="0" presId="urn:microsoft.com/office/officeart/2005/8/layout/hierarchy3"/>
    <dgm:cxn modelId="{18B51F5F-6DCA-46A3-81EA-113A53868FBC}" type="presParOf" srcId="{538822BC-5752-4674-BD7D-7B90825EA391}" destId="{B8B7F187-59BD-43DE-8C9F-467DE6C65EB8}" srcOrd="1" destOrd="0" presId="urn:microsoft.com/office/officeart/2005/8/layout/hierarchy3"/>
    <dgm:cxn modelId="{8D25C008-BD75-4F55-B2D2-3FFD9A00E468}" type="presParOf" srcId="{44FCC799-83A1-45CA-B0A8-EC2C931D7909}" destId="{04019BB7-FDD3-4DBD-B3AE-CF6928C0D796}" srcOrd="1" destOrd="0" presId="urn:microsoft.com/office/officeart/2005/8/layout/hierarchy3"/>
    <dgm:cxn modelId="{58CD0D7A-3BA6-44D8-9863-6A73C0162E4D}" type="presParOf" srcId="{04019BB7-FDD3-4DBD-B3AE-CF6928C0D796}" destId="{C467C4F7-F552-438B-8E5F-428AAFEAAD54}" srcOrd="0" destOrd="0" presId="urn:microsoft.com/office/officeart/2005/8/layout/hierarchy3"/>
    <dgm:cxn modelId="{301C2520-6F16-48A9-9F69-C664EB76A86B}" type="presParOf" srcId="{04019BB7-FDD3-4DBD-B3AE-CF6928C0D796}" destId="{15FF1526-C138-44D4-B177-9176AFAB037D}" srcOrd="1" destOrd="0" presId="urn:microsoft.com/office/officeart/2005/8/layout/hierarchy3"/>
    <dgm:cxn modelId="{5D5CA223-1A79-4B6B-A885-50EF003A6564}" type="presParOf" srcId="{04019BB7-FDD3-4DBD-B3AE-CF6928C0D796}" destId="{9E7219CC-009D-46A7-B7D4-49DE90FCA593}" srcOrd="2" destOrd="0" presId="urn:microsoft.com/office/officeart/2005/8/layout/hierarchy3"/>
    <dgm:cxn modelId="{7D0000E2-12BC-4F2A-95DB-D2080EA9403E}" type="presParOf" srcId="{04019BB7-FDD3-4DBD-B3AE-CF6928C0D796}" destId="{3F5DA98F-B7C3-4A65-B0F4-4DF318D472FD}" srcOrd="3" destOrd="0" presId="urn:microsoft.com/office/officeart/2005/8/layout/hierarchy3"/>
    <dgm:cxn modelId="{CFC73E0F-6B16-40C9-A43C-A4B6433A3F95}" type="presParOf" srcId="{04019BB7-FDD3-4DBD-B3AE-CF6928C0D796}" destId="{BAC445C4-C69D-4C62-BA32-6B881EE90120}" srcOrd="4" destOrd="0" presId="urn:microsoft.com/office/officeart/2005/8/layout/hierarchy3"/>
    <dgm:cxn modelId="{C5F01A2E-5F7D-4DAD-9907-2A84F2D12718}" type="presParOf" srcId="{04019BB7-FDD3-4DBD-B3AE-CF6928C0D796}" destId="{815624F2-7782-40AF-9669-FEFCAF2C7F8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CE11F2-CB4A-4976-A618-7F61AE3C94A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7AF6D6-D6F5-4CA5-805D-87CE2546577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fa-IR" sz="3500" dirty="0"/>
            <a:t>نقاط قوت (فواید)</a:t>
          </a:r>
          <a:endParaRPr lang="fa" sz="3500" dirty="0"/>
        </a:p>
      </dgm:t>
    </dgm:pt>
    <dgm:pt modelId="{286EF1F1-566D-4346-A19E-321798F29409}" type="parTrans" cxnId="{2E0291F1-6C1C-4445-9C33-F760E5811E4F}">
      <dgm:prSet/>
      <dgm:spPr/>
      <dgm:t>
        <a:bodyPr/>
        <a:lstStyle/>
        <a:p>
          <a:endParaRPr lang="en-US"/>
        </a:p>
      </dgm:t>
    </dgm:pt>
    <dgm:pt modelId="{5243B63F-0133-45A2-967D-94CF904E8FF4}" type="sibTrans" cxnId="{2E0291F1-6C1C-4445-9C33-F760E5811E4F}">
      <dgm:prSet/>
      <dgm:spPr/>
      <dgm:t>
        <a:bodyPr/>
        <a:lstStyle/>
        <a:p>
          <a:endParaRPr lang="en-US"/>
        </a:p>
      </dgm:t>
    </dgm:pt>
    <dgm:pt modelId="{F109CEFA-69C2-40E2-A1E0-1E7737943AAC}">
      <dgm:prSet phldrT="[Text]" custT="1"/>
      <dgm:spPr/>
      <dgm:t>
        <a:bodyPr/>
        <a:lstStyle/>
        <a:p>
          <a:pPr algn="ctr"/>
          <a:r>
            <a:rPr lang="fa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مهارت ها و </a:t>
          </a:r>
          <a:r>
            <a:rPr lang="prs-AF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مفکوره</a:t>
          </a:r>
          <a:r>
            <a:rPr lang="fa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 های جدید</a:t>
          </a:r>
        </a:p>
      </dgm:t>
    </dgm:pt>
    <dgm:pt modelId="{4FE95A8A-EE0D-406F-8298-E256A57E8395}" type="parTrans" cxnId="{79FF3E8B-B5BE-47EE-8BC8-5170602A6DB2}">
      <dgm:prSet/>
      <dgm:spPr/>
      <dgm:t>
        <a:bodyPr/>
        <a:lstStyle/>
        <a:p>
          <a:endParaRPr lang="en-US"/>
        </a:p>
      </dgm:t>
    </dgm:pt>
    <dgm:pt modelId="{49C4FE7F-95FA-4606-B57A-EE7ED1900308}" type="sibTrans" cxnId="{79FF3E8B-B5BE-47EE-8BC8-5170602A6DB2}">
      <dgm:prSet/>
      <dgm:spPr/>
      <dgm:t>
        <a:bodyPr/>
        <a:lstStyle/>
        <a:p>
          <a:endParaRPr lang="en-US"/>
        </a:p>
      </dgm:t>
    </dgm:pt>
    <dgm:pt modelId="{3EEAD4C7-D2A8-4B06-8900-5EB6790989A8}">
      <dgm:prSet phldrT="[Text]" custT="1"/>
      <dgm:spPr/>
      <dgm:t>
        <a:bodyPr/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s-AF" sz="2400" b="0" i="0" kern="1200" dirty="0"/>
            <a:t>پرورش و توسعه استعدادهای برتر</a:t>
          </a:r>
        </a:p>
      </dgm:t>
    </dgm:pt>
    <dgm:pt modelId="{DE4C4522-3E28-4DA0-84A5-531BACEC2B4A}" type="parTrans" cxnId="{2C4D94F9-173C-4CB8-850B-DE374D4E78FB}">
      <dgm:prSet/>
      <dgm:spPr/>
      <dgm:t>
        <a:bodyPr/>
        <a:lstStyle/>
        <a:p>
          <a:endParaRPr lang="en-US"/>
        </a:p>
      </dgm:t>
    </dgm:pt>
    <dgm:pt modelId="{57C5D8D6-2E00-4734-A2D2-EAAA80437550}" type="sibTrans" cxnId="{2C4D94F9-173C-4CB8-850B-DE374D4E78FB}">
      <dgm:prSet/>
      <dgm:spPr/>
      <dgm:t>
        <a:bodyPr/>
        <a:lstStyle/>
        <a:p>
          <a:endParaRPr lang="en-US"/>
        </a:p>
      </dgm:t>
    </dgm:pt>
    <dgm:pt modelId="{42457E8D-1F1B-4E51-80FE-6813D64124E0}">
      <dgm:prSet phldrT="[Text]"/>
      <dgm:spPr/>
      <dgm:t>
        <a:bodyPr/>
        <a:lstStyle/>
        <a:p>
          <a:r>
            <a:rPr lang="fa-IR" dirty="0"/>
            <a:t>نقاط ضعف(نواقص)</a:t>
          </a:r>
          <a:endParaRPr lang="fa" dirty="0"/>
        </a:p>
      </dgm:t>
    </dgm:pt>
    <dgm:pt modelId="{8A998C1A-DBC0-4974-910C-5AC5F3AB03BF}" type="parTrans" cxnId="{ADCACAE9-F2D8-4749-90B2-6D30A74D850A}">
      <dgm:prSet/>
      <dgm:spPr/>
      <dgm:t>
        <a:bodyPr/>
        <a:lstStyle/>
        <a:p>
          <a:endParaRPr lang="en-US"/>
        </a:p>
      </dgm:t>
    </dgm:pt>
    <dgm:pt modelId="{29A1AD49-5E1B-42F0-B52C-2FBCF1C55C88}" type="sibTrans" cxnId="{ADCACAE9-F2D8-4749-90B2-6D30A74D850A}">
      <dgm:prSet/>
      <dgm:spPr/>
      <dgm:t>
        <a:bodyPr/>
        <a:lstStyle/>
        <a:p>
          <a:endParaRPr lang="en-US"/>
        </a:p>
      </dgm:t>
    </dgm:pt>
    <dgm:pt modelId="{D86D1BF1-F62C-41F0-8CAF-F7849001CC00}">
      <dgm:prSet phldrT="[Text]"/>
      <dgm:spPr/>
      <dgm:t>
        <a:bodyPr/>
        <a:lstStyle/>
        <a:p>
          <a:pPr algn="ctr"/>
          <a:r>
            <a:rPr lang="fa" dirty="0"/>
            <a:t>هزینه های بالا</a:t>
          </a:r>
        </a:p>
      </dgm:t>
    </dgm:pt>
    <dgm:pt modelId="{71FAD9BB-E618-4ED4-8EA1-3865FDA88FC4}" type="parTrans" cxnId="{B39D03D0-60B6-41DE-B56E-D05DFC66F1EC}">
      <dgm:prSet/>
      <dgm:spPr/>
      <dgm:t>
        <a:bodyPr/>
        <a:lstStyle/>
        <a:p>
          <a:endParaRPr lang="en-US"/>
        </a:p>
      </dgm:t>
    </dgm:pt>
    <dgm:pt modelId="{3D3BF577-E58C-44D4-AA58-B8B6C7220B8A}" type="sibTrans" cxnId="{B39D03D0-60B6-41DE-B56E-D05DFC66F1EC}">
      <dgm:prSet/>
      <dgm:spPr/>
      <dgm:t>
        <a:bodyPr/>
        <a:lstStyle/>
        <a:p>
          <a:endParaRPr lang="en-US"/>
        </a:p>
      </dgm:t>
    </dgm:pt>
    <dgm:pt modelId="{6B67BC6D-A334-4492-BA14-01B19CABE910}">
      <dgm:prSet phldrT="[Text]"/>
      <dgm:spPr/>
      <dgm:t>
        <a:bodyPr/>
        <a:lstStyle/>
        <a:p>
          <a:r>
            <a:rPr lang="ps-AF" dirty="0"/>
            <a:t>روند</a:t>
          </a:r>
          <a:r>
            <a:rPr lang="fa" dirty="0"/>
            <a:t> زمان بر</a:t>
          </a:r>
        </a:p>
      </dgm:t>
    </dgm:pt>
    <dgm:pt modelId="{9DE14444-8EED-4162-BCAE-1B64653DD065}" type="parTrans" cxnId="{941D1CF7-7D6B-4F76-A9F3-1889E2517657}">
      <dgm:prSet/>
      <dgm:spPr/>
      <dgm:t>
        <a:bodyPr/>
        <a:lstStyle/>
        <a:p>
          <a:endParaRPr lang="en-US"/>
        </a:p>
      </dgm:t>
    </dgm:pt>
    <dgm:pt modelId="{23052FE7-9E80-49B2-B046-67E6468C602D}" type="sibTrans" cxnId="{941D1CF7-7D6B-4F76-A9F3-1889E2517657}">
      <dgm:prSet/>
      <dgm:spPr/>
      <dgm:t>
        <a:bodyPr/>
        <a:lstStyle/>
        <a:p>
          <a:endParaRPr lang="en-US"/>
        </a:p>
      </dgm:t>
    </dgm:pt>
    <dgm:pt modelId="{851E0489-B478-4C69-A3EF-F229D0EBB68D}">
      <dgm:prSet phldrT="[Text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افزایش تنوع</a:t>
          </a:r>
        </a:p>
      </dgm:t>
    </dgm:pt>
    <dgm:pt modelId="{90820FBD-EC02-45B0-92D8-EB5E8BB56A14}" type="parTrans" cxnId="{564657D5-9293-425E-B4D6-8A95FE0FB8D3}">
      <dgm:prSet/>
      <dgm:spPr/>
      <dgm:t>
        <a:bodyPr/>
        <a:lstStyle/>
        <a:p>
          <a:endParaRPr lang="en-US"/>
        </a:p>
      </dgm:t>
    </dgm:pt>
    <dgm:pt modelId="{5DAB7BAF-3F30-4DC4-B525-F7455113D2E8}" type="sibTrans" cxnId="{564657D5-9293-425E-B4D6-8A95FE0FB8D3}">
      <dgm:prSet/>
      <dgm:spPr/>
      <dgm:t>
        <a:bodyPr/>
        <a:lstStyle/>
        <a:p>
          <a:endParaRPr lang="en-US"/>
        </a:p>
      </dgm:t>
    </dgm:pt>
    <dgm:pt modelId="{3E077B3C-0382-461A-8FE0-F12258BEA7F0}">
      <dgm:prSet/>
      <dgm:spPr/>
      <dgm:t>
        <a:bodyPr/>
        <a:lstStyle/>
        <a:p>
          <a:pPr algn="l"/>
          <a:r>
            <a:rPr lang="fa" dirty="0"/>
            <a:t>روحیه را کاهش می دهد</a:t>
          </a:r>
        </a:p>
      </dgm:t>
    </dgm:pt>
    <dgm:pt modelId="{342CC76C-4685-4BAD-A5CC-C76E1F7E5F63}" type="parTrans" cxnId="{AA4FDED3-E5D3-4ABF-A1B4-D50176655F9D}">
      <dgm:prSet/>
      <dgm:spPr/>
      <dgm:t>
        <a:bodyPr/>
        <a:lstStyle/>
        <a:p>
          <a:endParaRPr lang="en-US"/>
        </a:p>
      </dgm:t>
    </dgm:pt>
    <dgm:pt modelId="{B2ED9E28-2AAE-4175-B61F-8B396B6A0D90}" type="sibTrans" cxnId="{AA4FDED3-E5D3-4ABF-A1B4-D50176655F9D}">
      <dgm:prSet/>
      <dgm:spPr/>
      <dgm:t>
        <a:bodyPr/>
        <a:lstStyle/>
        <a:p>
          <a:endParaRPr lang="en-US"/>
        </a:p>
      </dgm:t>
    </dgm:pt>
    <dgm:pt modelId="{9403FF5B-7F32-4B0E-B5FF-64F34024B658}" type="pres">
      <dgm:prSet presAssocID="{47CE11F2-CB4A-4976-A618-7F61AE3C94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C40200-C1D9-4FBC-A265-CDC64C083D07}" type="pres">
      <dgm:prSet presAssocID="{8B7AF6D6-D6F5-4CA5-805D-87CE25465771}" presName="root" presStyleCnt="0"/>
      <dgm:spPr/>
    </dgm:pt>
    <dgm:pt modelId="{E381651F-EB48-4107-AFCD-41648689B780}" type="pres">
      <dgm:prSet presAssocID="{8B7AF6D6-D6F5-4CA5-805D-87CE25465771}" presName="rootComposite" presStyleCnt="0"/>
      <dgm:spPr/>
    </dgm:pt>
    <dgm:pt modelId="{E48A5B8C-44F3-4BFB-9D5C-8EFC4FA16DD8}" type="pres">
      <dgm:prSet presAssocID="{8B7AF6D6-D6F5-4CA5-805D-87CE25465771}" presName="rootText" presStyleLbl="node1" presStyleIdx="0" presStyleCnt="2" custScaleX="129606" custScaleY="44048"/>
      <dgm:spPr/>
    </dgm:pt>
    <dgm:pt modelId="{070494C0-4DE1-4D80-85AF-45FA93E813F1}" type="pres">
      <dgm:prSet presAssocID="{8B7AF6D6-D6F5-4CA5-805D-87CE25465771}" presName="rootConnector" presStyleLbl="node1" presStyleIdx="0" presStyleCnt="2"/>
      <dgm:spPr/>
    </dgm:pt>
    <dgm:pt modelId="{7CC7F67C-F11E-4AD5-B0BF-5039CA10C423}" type="pres">
      <dgm:prSet presAssocID="{8B7AF6D6-D6F5-4CA5-805D-87CE25465771}" presName="childShape" presStyleCnt="0"/>
      <dgm:spPr/>
    </dgm:pt>
    <dgm:pt modelId="{CD9B0508-2564-43CA-9A52-B9FA43511456}" type="pres">
      <dgm:prSet presAssocID="{4FE95A8A-EE0D-406F-8298-E256A57E8395}" presName="Name13" presStyleLbl="parChTrans1D2" presStyleIdx="0" presStyleCnt="6"/>
      <dgm:spPr/>
    </dgm:pt>
    <dgm:pt modelId="{91DC42E9-A7DF-4ECC-B422-5A6A9D141525}" type="pres">
      <dgm:prSet presAssocID="{F109CEFA-69C2-40E2-A1E0-1E7737943AAC}" presName="childText" presStyleLbl="bgAcc1" presStyleIdx="0" presStyleCnt="6" custScaleX="155130" custScaleY="37550">
        <dgm:presLayoutVars>
          <dgm:bulletEnabled val="1"/>
        </dgm:presLayoutVars>
      </dgm:prSet>
      <dgm:spPr/>
    </dgm:pt>
    <dgm:pt modelId="{BBA2622C-C0DD-484D-9F46-3A51E1F87EC6}" type="pres">
      <dgm:prSet presAssocID="{DE4C4522-3E28-4DA0-84A5-531BACEC2B4A}" presName="Name13" presStyleLbl="parChTrans1D2" presStyleIdx="1" presStyleCnt="6"/>
      <dgm:spPr/>
    </dgm:pt>
    <dgm:pt modelId="{B4E21F31-F228-476C-9952-B05046FCD29A}" type="pres">
      <dgm:prSet presAssocID="{3EEAD4C7-D2A8-4B06-8900-5EB6790989A8}" presName="childText" presStyleLbl="bgAcc1" presStyleIdx="1" presStyleCnt="6" custScaleX="163303" custScaleY="43409">
        <dgm:presLayoutVars>
          <dgm:bulletEnabled val="1"/>
        </dgm:presLayoutVars>
      </dgm:prSet>
      <dgm:spPr/>
    </dgm:pt>
    <dgm:pt modelId="{7D052265-EA15-45D1-BF8E-7DE18657E939}" type="pres">
      <dgm:prSet presAssocID="{90820FBD-EC02-45B0-92D8-EB5E8BB56A14}" presName="Name13" presStyleLbl="parChTrans1D2" presStyleIdx="2" presStyleCnt="6"/>
      <dgm:spPr/>
    </dgm:pt>
    <dgm:pt modelId="{1B5DEA78-DB97-4E22-A651-810B4CAEA119}" type="pres">
      <dgm:prSet presAssocID="{851E0489-B478-4C69-A3EF-F229D0EBB68D}" presName="childText" presStyleLbl="bgAcc1" presStyleIdx="2" presStyleCnt="6" custScaleX="154570" custScaleY="38460">
        <dgm:presLayoutVars>
          <dgm:bulletEnabled val="1"/>
        </dgm:presLayoutVars>
      </dgm:prSet>
      <dgm:spPr/>
    </dgm:pt>
    <dgm:pt modelId="{44FCC799-83A1-45CA-B0A8-EC2C931D7909}" type="pres">
      <dgm:prSet presAssocID="{42457E8D-1F1B-4E51-80FE-6813D64124E0}" presName="root" presStyleCnt="0"/>
      <dgm:spPr/>
    </dgm:pt>
    <dgm:pt modelId="{538822BC-5752-4674-BD7D-7B90825EA391}" type="pres">
      <dgm:prSet presAssocID="{42457E8D-1F1B-4E51-80FE-6813D64124E0}" presName="rootComposite" presStyleCnt="0"/>
      <dgm:spPr/>
    </dgm:pt>
    <dgm:pt modelId="{90F4D861-6310-4D9B-91EC-97208EE319D0}" type="pres">
      <dgm:prSet presAssocID="{42457E8D-1F1B-4E51-80FE-6813D64124E0}" presName="rootText" presStyleLbl="node1" presStyleIdx="1" presStyleCnt="2" custScaleX="134463" custScaleY="40857"/>
      <dgm:spPr/>
    </dgm:pt>
    <dgm:pt modelId="{B8B7F187-59BD-43DE-8C9F-467DE6C65EB8}" type="pres">
      <dgm:prSet presAssocID="{42457E8D-1F1B-4E51-80FE-6813D64124E0}" presName="rootConnector" presStyleLbl="node1" presStyleIdx="1" presStyleCnt="2"/>
      <dgm:spPr/>
    </dgm:pt>
    <dgm:pt modelId="{04019BB7-FDD3-4DBD-B3AE-CF6928C0D796}" type="pres">
      <dgm:prSet presAssocID="{42457E8D-1F1B-4E51-80FE-6813D64124E0}" presName="childShape" presStyleCnt="0"/>
      <dgm:spPr/>
    </dgm:pt>
    <dgm:pt modelId="{C467C4F7-F552-438B-8E5F-428AAFEAAD54}" type="pres">
      <dgm:prSet presAssocID="{71FAD9BB-E618-4ED4-8EA1-3865FDA88FC4}" presName="Name13" presStyleLbl="parChTrans1D2" presStyleIdx="3" presStyleCnt="6"/>
      <dgm:spPr/>
    </dgm:pt>
    <dgm:pt modelId="{15FF1526-C138-44D4-B177-9176AFAB037D}" type="pres">
      <dgm:prSet presAssocID="{D86D1BF1-F62C-41F0-8CAF-F7849001CC00}" presName="childText" presStyleLbl="bgAcc1" presStyleIdx="3" presStyleCnt="6" custScaleX="148832" custScaleY="40579">
        <dgm:presLayoutVars>
          <dgm:bulletEnabled val="1"/>
        </dgm:presLayoutVars>
      </dgm:prSet>
      <dgm:spPr/>
    </dgm:pt>
    <dgm:pt modelId="{9E7219CC-009D-46A7-B7D4-49DE90FCA593}" type="pres">
      <dgm:prSet presAssocID="{9DE14444-8EED-4162-BCAE-1B64653DD065}" presName="Name13" presStyleLbl="parChTrans1D2" presStyleIdx="4" presStyleCnt="6"/>
      <dgm:spPr/>
    </dgm:pt>
    <dgm:pt modelId="{3F5DA98F-B7C3-4A65-B0F4-4DF318D472FD}" type="pres">
      <dgm:prSet presAssocID="{6B67BC6D-A334-4492-BA14-01B19CABE910}" presName="childText" presStyleLbl="bgAcc1" presStyleIdx="4" presStyleCnt="6" custScaleX="149110" custScaleY="37207">
        <dgm:presLayoutVars>
          <dgm:bulletEnabled val="1"/>
        </dgm:presLayoutVars>
      </dgm:prSet>
      <dgm:spPr/>
    </dgm:pt>
    <dgm:pt modelId="{BAC445C4-C69D-4C62-BA32-6B881EE90120}" type="pres">
      <dgm:prSet presAssocID="{342CC76C-4685-4BAD-A5CC-C76E1F7E5F63}" presName="Name13" presStyleLbl="parChTrans1D2" presStyleIdx="5" presStyleCnt="6"/>
      <dgm:spPr/>
    </dgm:pt>
    <dgm:pt modelId="{815624F2-7782-40AF-9669-FEFCAF2C7F81}" type="pres">
      <dgm:prSet presAssocID="{3E077B3C-0382-461A-8FE0-F12258BEA7F0}" presName="childText" presStyleLbl="bgAcc1" presStyleIdx="5" presStyleCnt="6" custScaleX="148802" custScaleY="33266">
        <dgm:presLayoutVars>
          <dgm:bulletEnabled val="1"/>
        </dgm:presLayoutVars>
      </dgm:prSet>
      <dgm:spPr/>
    </dgm:pt>
  </dgm:ptLst>
  <dgm:cxnLst>
    <dgm:cxn modelId="{8473B210-1713-4659-9BCF-18ED1CB6FDAC}" type="presOf" srcId="{8B7AF6D6-D6F5-4CA5-805D-87CE25465771}" destId="{E48A5B8C-44F3-4BFB-9D5C-8EFC4FA16DD8}" srcOrd="0" destOrd="0" presId="urn:microsoft.com/office/officeart/2005/8/layout/hierarchy3"/>
    <dgm:cxn modelId="{A914F017-4863-46F1-A918-7444096AF629}" type="presOf" srcId="{90820FBD-EC02-45B0-92D8-EB5E8BB56A14}" destId="{7D052265-EA15-45D1-BF8E-7DE18657E939}" srcOrd="0" destOrd="0" presId="urn:microsoft.com/office/officeart/2005/8/layout/hierarchy3"/>
    <dgm:cxn modelId="{7E34DD1C-0595-443B-922B-1CE681DD033D}" type="presOf" srcId="{6B67BC6D-A334-4492-BA14-01B19CABE910}" destId="{3F5DA98F-B7C3-4A65-B0F4-4DF318D472FD}" srcOrd="0" destOrd="0" presId="urn:microsoft.com/office/officeart/2005/8/layout/hierarchy3"/>
    <dgm:cxn modelId="{D60BD424-D00A-4EE3-8961-0CEFF747C20F}" type="presOf" srcId="{851E0489-B478-4C69-A3EF-F229D0EBB68D}" destId="{1B5DEA78-DB97-4E22-A651-810B4CAEA119}" srcOrd="0" destOrd="0" presId="urn:microsoft.com/office/officeart/2005/8/layout/hierarchy3"/>
    <dgm:cxn modelId="{94236730-FB44-48CB-A39A-94582AB3160D}" type="presOf" srcId="{42457E8D-1F1B-4E51-80FE-6813D64124E0}" destId="{B8B7F187-59BD-43DE-8C9F-467DE6C65EB8}" srcOrd="1" destOrd="0" presId="urn:microsoft.com/office/officeart/2005/8/layout/hierarchy3"/>
    <dgm:cxn modelId="{A662BC42-352A-4993-94AD-21982B1C5A13}" type="presOf" srcId="{47CE11F2-CB4A-4976-A618-7F61AE3C94A4}" destId="{9403FF5B-7F32-4B0E-B5FF-64F34024B658}" srcOrd="0" destOrd="0" presId="urn:microsoft.com/office/officeart/2005/8/layout/hierarchy3"/>
    <dgm:cxn modelId="{D8773C6D-8B5A-4019-BFE1-28FB6229E8AD}" type="presOf" srcId="{42457E8D-1F1B-4E51-80FE-6813D64124E0}" destId="{90F4D861-6310-4D9B-91EC-97208EE319D0}" srcOrd="0" destOrd="0" presId="urn:microsoft.com/office/officeart/2005/8/layout/hierarchy3"/>
    <dgm:cxn modelId="{A5C4DB4F-C9B8-49BC-9B22-0BF01E244880}" type="presOf" srcId="{F109CEFA-69C2-40E2-A1E0-1E7737943AAC}" destId="{91DC42E9-A7DF-4ECC-B422-5A6A9D141525}" srcOrd="0" destOrd="0" presId="urn:microsoft.com/office/officeart/2005/8/layout/hierarchy3"/>
    <dgm:cxn modelId="{BBF44580-E2EE-41C7-956B-9E1D37E89FA6}" type="presOf" srcId="{71FAD9BB-E618-4ED4-8EA1-3865FDA88FC4}" destId="{C467C4F7-F552-438B-8E5F-428AAFEAAD54}" srcOrd="0" destOrd="0" presId="urn:microsoft.com/office/officeart/2005/8/layout/hierarchy3"/>
    <dgm:cxn modelId="{715CB784-1301-4811-A2C0-627DB45B5737}" type="presOf" srcId="{342CC76C-4685-4BAD-A5CC-C76E1F7E5F63}" destId="{BAC445C4-C69D-4C62-BA32-6B881EE90120}" srcOrd="0" destOrd="0" presId="urn:microsoft.com/office/officeart/2005/8/layout/hierarchy3"/>
    <dgm:cxn modelId="{79FF3E8B-B5BE-47EE-8BC8-5170602A6DB2}" srcId="{8B7AF6D6-D6F5-4CA5-805D-87CE25465771}" destId="{F109CEFA-69C2-40E2-A1E0-1E7737943AAC}" srcOrd="0" destOrd="0" parTransId="{4FE95A8A-EE0D-406F-8298-E256A57E8395}" sibTransId="{49C4FE7F-95FA-4606-B57A-EE7ED1900308}"/>
    <dgm:cxn modelId="{2EB5248C-899C-4944-90EE-E860F2D032C2}" type="presOf" srcId="{3E077B3C-0382-461A-8FE0-F12258BEA7F0}" destId="{815624F2-7782-40AF-9669-FEFCAF2C7F81}" srcOrd="0" destOrd="0" presId="urn:microsoft.com/office/officeart/2005/8/layout/hierarchy3"/>
    <dgm:cxn modelId="{2566DD92-D86C-439B-8863-6EAC216C1843}" type="presOf" srcId="{D86D1BF1-F62C-41F0-8CAF-F7849001CC00}" destId="{15FF1526-C138-44D4-B177-9176AFAB037D}" srcOrd="0" destOrd="0" presId="urn:microsoft.com/office/officeart/2005/8/layout/hierarchy3"/>
    <dgm:cxn modelId="{CA52DF99-DFCF-430A-897B-F44F36547877}" type="presOf" srcId="{9DE14444-8EED-4162-BCAE-1B64653DD065}" destId="{9E7219CC-009D-46A7-B7D4-49DE90FCA593}" srcOrd="0" destOrd="0" presId="urn:microsoft.com/office/officeart/2005/8/layout/hierarchy3"/>
    <dgm:cxn modelId="{6C0572AD-292C-4C82-A7DC-CACFBDC0C680}" type="presOf" srcId="{3EEAD4C7-D2A8-4B06-8900-5EB6790989A8}" destId="{B4E21F31-F228-476C-9952-B05046FCD29A}" srcOrd="0" destOrd="0" presId="urn:microsoft.com/office/officeart/2005/8/layout/hierarchy3"/>
    <dgm:cxn modelId="{704B94C4-9291-4400-BDF0-2BB7A075CE21}" type="presOf" srcId="{8B7AF6D6-D6F5-4CA5-805D-87CE25465771}" destId="{070494C0-4DE1-4D80-85AF-45FA93E813F1}" srcOrd="1" destOrd="0" presId="urn:microsoft.com/office/officeart/2005/8/layout/hierarchy3"/>
    <dgm:cxn modelId="{D5F446CB-5313-4D3F-8865-BA10A25D88B6}" type="presOf" srcId="{DE4C4522-3E28-4DA0-84A5-531BACEC2B4A}" destId="{BBA2622C-C0DD-484D-9F46-3A51E1F87EC6}" srcOrd="0" destOrd="0" presId="urn:microsoft.com/office/officeart/2005/8/layout/hierarchy3"/>
    <dgm:cxn modelId="{B39D03D0-60B6-41DE-B56E-D05DFC66F1EC}" srcId="{42457E8D-1F1B-4E51-80FE-6813D64124E0}" destId="{D86D1BF1-F62C-41F0-8CAF-F7849001CC00}" srcOrd="0" destOrd="0" parTransId="{71FAD9BB-E618-4ED4-8EA1-3865FDA88FC4}" sibTransId="{3D3BF577-E58C-44D4-AA58-B8B6C7220B8A}"/>
    <dgm:cxn modelId="{AA4FDED3-E5D3-4ABF-A1B4-D50176655F9D}" srcId="{42457E8D-1F1B-4E51-80FE-6813D64124E0}" destId="{3E077B3C-0382-461A-8FE0-F12258BEA7F0}" srcOrd="2" destOrd="0" parTransId="{342CC76C-4685-4BAD-A5CC-C76E1F7E5F63}" sibTransId="{B2ED9E28-2AAE-4175-B61F-8B396B6A0D90}"/>
    <dgm:cxn modelId="{564657D5-9293-425E-B4D6-8A95FE0FB8D3}" srcId="{8B7AF6D6-D6F5-4CA5-805D-87CE25465771}" destId="{851E0489-B478-4C69-A3EF-F229D0EBB68D}" srcOrd="2" destOrd="0" parTransId="{90820FBD-EC02-45B0-92D8-EB5E8BB56A14}" sibTransId="{5DAB7BAF-3F30-4DC4-B525-F7455113D2E8}"/>
    <dgm:cxn modelId="{ADCACAE9-F2D8-4749-90B2-6D30A74D850A}" srcId="{47CE11F2-CB4A-4976-A618-7F61AE3C94A4}" destId="{42457E8D-1F1B-4E51-80FE-6813D64124E0}" srcOrd="1" destOrd="0" parTransId="{8A998C1A-DBC0-4974-910C-5AC5F3AB03BF}" sibTransId="{29A1AD49-5E1B-42F0-B52C-2FBCF1C55C88}"/>
    <dgm:cxn modelId="{2E0291F1-6C1C-4445-9C33-F760E5811E4F}" srcId="{47CE11F2-CB4A-4976-A618-7F61AE3C94A4}" destId="{8B7AF6D6-D6F5-4CA5-805D-87CE25465771}" srcOrd="0" destOrd="0" parTransId="{286EF1F1-566D-4346-A19E-321798F29409}" sibTransId="{5243B63F-0133-45A2-967D-94CF904E8FF4}"/>
    <dgm:cxn modelId="{A70A1FF5-DA28-4979-B36B-7CD8ACD8C6E2}" type="presOf" srcId="{4FE95A8A-EE0D-406F-8298-E256A57E8395}" destId="{CD9B0508-2564-43CA-9A52-B9FA43511456}" srcOrd="0" destOrd="0" presId="urn:microsoft.com/office/officeart/2005/8/layout/hierarchy3"/>
    <dgm:cxn modelId="{941D1CF7-7D6B-4F76-A9F3-1889E2517657}" srcId="{42457E8D-1F1B-4E51-80FE-6813D64124E0}" destId="{6B67BC6D-A334-4492-BA14-01B19CABE910}" srcOrd="1" destOrd="0" parTransId="{9DE14444-8EED-4162-BCAE-1B64653DD065}" sibTransId="{23052FE7-9E80-49B2-B046-67E6468C602D}"/>
    <dgm:cxn modelId="{2C4D94F9-173C-4CB8-850B-DE374D4E78FB}" srcId="{8B7AF6D6-D6F5-4CA5-805D-87CE25465771}" destId="{3EEAD4C7-D2A8-4B06-8900-5EB6790989A8}" srcOrd="1" destOrd="0" parTransId="{DE4C4522-3E28-4DA0-84A5-531BACEC2B4A}" sibTransId="{57C5D8D6-2E00-4734-A2D2-EAAA80437550}"/>
    <dgm:cxn modelId="{658EC86B-C12A-4283-9BB4-BEA7C954E5DB}" type="presParOf" srcId="{9403FF5B-7F32-4B0E-B5FF-64F34024B658}" destId="{46C40200-C1D9-4FBC-A265-CDC64C083D07}" srcOrd="0" destOrd="0" presId="urn:microsoft.com/office/officeart/2005/8/layout/hierarchy3"/>
    <dgm:cxn modelId="{814B8694-9B7E-409D-8E4A-F566F1BD4F97}" type="presParOf" srcId="{46C40200-C1D9-4FBC-A265-CDC64C083D07}" destId="{E381651F-EB48-4107-AFCD-41648689B780}" srcOrd="0" destOrd="0" presId="urn:microsoft.com/office/officeart/2005/8/layout/hierarchy3"/>
    <dgm:cxn modelId="{9DA62EED-52CE-4A86-B8E8-6EC102E00919}" type="presParOf" srcId="{E381651F-EB48-4107-AFCD-41648689B780}" destId="{E48A5B8C-44F3-4BFB-9D5C-8EFC4FA16DD8}" srcOrd="0" destOrd="0" presId="urn:microsoft.com/office/officeart/2005/8/layout/hierarchy3"/>
    <dgm:cxn modelId="{15620793-049E-4709-BE2C-32EC9FAF7BB0}" type="presParOf" srcId="{E381651F-EB48-4107-AFCD-41648689B780}" destId="{070494C0-4DE1-4D80-85AF-45FA93E813F1}" srcOrd="1" destOrd="0" presId="urn:microsoft.com/office/officeart/2005/8/layout/hierarchy3"/>
    <dgm:cxn modelId="{AC2322C1-079E-4063-AB5A-E2397A07738F}" type="presParOf" srcId="{46C40200-C1D9-4FBC-A265-CDC64C083D07}" destId="{7CC7F67C-F11E-4AD5-B0BF-5039CA10C423}" srcOrd="1" destOrd="0" presId="urn:microsoft.com/office/officeart/2005/8/layout/hierarchy3"/>
    <dgm:cxn modelId="{5785B320-C0E0-4721-AE76-440A43D68994}" type="presParOf" srcId="{7CC7F67C-F11E-4AD5-B0BF-5039CA10C423}" destId="{CD9B0508-2564-43CA-9A52-B9FA43511456}" srcOrd="0" destOrd="0" presId="urn:microsoft.com/office/officeart/2005/8/layout/hierarchy3"/>
    <dgm:cxn modelId="{D1AE0BA7-1701-4BD0-925C-9533D69E4B84}" type="presParOf" srcId="{7CC7F67C-F11E-4AD5-B0BF-5039CA10C423}" destId="{91DC42E9-A7DF-4ECC-B422-5A6A9D141525}" srcOrd="1" destOrd="0" presId="urn:microsoft.com/office/officeart/2005/8/layout/hierarchy3"/>
    <dgm:cxn modelId="{69FF0BD6-2D39-40EE-9DC3-ED22AF12FAC5}" type="presParOf" srcId="{7CC7F67C-F11E-4AD5-B0BF-5039CA10C423}" destId="{BBA2622C-C0DD-484D-9F46-3A51E1F87EC6}" srcOrd="2" destOrd="0" presId="urn:microsoft.com/office/officeart/2005/8/layout/hierarchy3"/>
    <dgm:cxn modelId="{03593742-7F58-4A26-9FF0-EDAB1164EC91}" type="presParOf" srcId="{7CC7F67C-F11E-4AD5-B0BF-5039CA10C423}" destId="{B4E21F31-F228-476C-9952-B05046FCD29A}" srcOrd="3" destOrd="0" presId="urn:microsoft.com/office/officeart/2005/8/layout/hierarchy3"/>
    <dgm:cxn modelId="{E8C5C28C-C93A-445E-A52A-3F7076257D9B}" type="presParOf" srcId="{7CC7F67C-F11E-4AD5-B0BF-5039CA10C423}" destId="{7D052265-EA15-45D1-BF8E-7DE18657E939}" srcOrd="4" destOrd="0" presId="urn:microsoft.com/office/officeart/2005/8/layout/hierarchy3"/>
    <dgm:cxn modelId="{A0EDAEB8-3352-4843-BBEA-B17039AD12A7}" type="presParOf" srcId="{7CC7F67C-F11E-4AD5-B0BF-5039CA10C423}" destId="{1B5DEA78-DB97-4E22-A651-810B4CAEA119}" srcOrd="5" destOrd="0" presId="urn:microsoft.com/office/officeart/2005/8/layout/hierarchy3"/>
    <dgm:cxn modelId="{26C9AC5A-E390-4CBF-B340-3C88007FC0FD}" type="presParOf" srcId="{9403FF5B-7F32-4B0E-B5FF-64F34024B658}" destId="{44FCC799-83A1-45CA-B0A8-EC2C931D7909}" srcOrd="1" destOrd="0" presId="urn:microsoft.com/office/officeart/2005/8/layout/hierarchy3"/>
    <dgm:cxn modelId="{22CDB669-25CA-49DD-9638-DAFAE0FF5AF3}" type="presParOf" srcId="{44FCC799-83A1-45CA-B0A8-EC2C931D7909}" destId="{538822BC-5752-4674-BD7D-7B90825EA391}" srcOrd="0" destOrd="0" presId="urn:microsoft.com/office/officeart/2005/8/layout/hierarchy3"/>
    <dgm:cxn modelId="{986A923B-37A8-47A0-B686-9BA37EE02903}" type="presParOf" srcId="{538822BC-5752-4674-BD7D-7B90825EA391}" destId="{90F4D861-6310-4D9B-91EC-97208EE319D0}" srcOrd="0" destOrd="0" presId="urn:microsoft.com/office/officeart/2005/8/layout/hierarchy3"/>
    <dgm:cxn modelId="{18B51F5F-6DCA-46A3-81EA-113A53868FBC}" type="presParOf" srcId="{538822BC-5752-4674-BD7D-7B90825EA391}" destId="{B8B7F187-59BD-43DE-8C9F-467DE6C65EB8}" srcOrd="1" destOrd="0" presId="urn:microsoft.com/office/officeart/2005/8/layout/hierarchy3"/>
    <dgm:cxn modelId="{8D25C008-BD75-4F55-B2D2-3FFD9A00E468}" type="presParOf" srcId="{44FCC799-83A1-45CA-B0A8-EC2C931D7909}" destId="{04019BB7-FDD3-4DBD-B3AE-CF6928C0D796}" srcOrd="1" destOrd="0" presId="urn:microsoft.com/office/officeart/2005/8/layout/hierarchy3"/>
    <dgm:cxn modelId="{58CD0D7A-3BA6-44D8-9863-6A73C0162E4D}" type="presParOf" srcId="{04019BB7-FDD3-4DBD-B3AE-CF6928C0D796}" destId="{C467C4F7-F552-438B-8E5F-428AAFEAAD54}" srcOrd="0" destOrd="0" presId="urn:microsoft.com/office/officeart/2005/8/layout/hierarchy3"/>
    <dgm:cxn modelId="{301C2520-6F16-48A9-9F69-C664EB76A86B}" type="presParOf" srcId="{04019BB7-FDD3-4DBD-B3AE-CF6928C0D796}" destId="{15FF1526-C138-44D4-B177-9176AFAB037D}" srcOrd="1" destOrd="0" presId="urn:microsoft.com/office/officeart/2005/8/layout/hierarchy3"/>
    <dgm:cxn modelId="{5D5CA223-1A79-4B6B-A885-50EF003A6564}" type="presParOf" srcId="{04019BB7-FDD3-4DBD-B3AE-CF6928C0D796}" destId="{9E7219CC-009D-46A7-B7D4-49DE90FCA593}" srcOrd="2" destOrd="0" presId="urn:microsoft.com/office/officeart/2005/8/layout/hierarchy3"/>
    <dgm:cxn modelId="{7D0000E2-12BC-4F2A-95DB-D2080EA9403E}" type="presParOf" srcId="{04019BB7-FDD3-4DBD-B3AE-CF6928C0D796}" destId="{3F5DA98F-B7C3-4A65-B0F4-4DF318D472FD}" srcOrd="3" destOrd="0" presId="urn:microsoft.com/office/officeart/2005/8/layout/hierarchy3"/>
    <dgm:cxn modelId="{CFC73E0F-6B16-40C9-A43C-A4B6433A3F95}" type="presParOf" srcId="{04019BB7-FDD3-4DBD-B3AE-CF6928C0D796}" destId="{BAC445C4-C69D-4C62-BA32-6B881EE90120}" srcOrd="4" destOrd="0" presId="urn:microsoft.com/office/officeart/2005/8/layout/hierarchy3"/>
    <dgm:cxn modelId="{C5F01A2E-5F7D-4DAD-9907-2A84F2D12718}" type="presParOf" srcId="{04019BB7-FDD3-4DBD-B3AE-CF6928C0D796}" destId="{815624F2-7782-40AF-9669-FEFCAF2C7F8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F8E23-E04A-4B32-AEC3-ED3D49850FF3}">
      <dsp:nvSpPr>
        <dsp:cNvPr id="0" name=""/>
        <dsp:cNvSpPr/>
      </dsp:nvSpPr>
      <dsp:spPr>
        <a:xfrm>
          <a:off x="5181603" y="304799"/>
          <a:ext cx="1278513" cy="79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800" kern="1200" dirty="0"/>
            <a:t>نیازهای استخدام را شناسایی کنید</a:t>
          </a:r>
        </a:p>
      </dsp:txBody>
      <dsp:txXfrm>
        <a:off x="5181603" y="304799"/>
        <a:ext cx="1278513" cy="790442"/>
      </dsp:txXfrm>
    </dsp:sp>
    <dsp:sp modelId="{F5059D38-13FB-45AD-8471-0414BBE897A0}">
      <dsp:nvSpPr>
        <dsp:cNvPr id="0" name=""/>
        <dsp:cNvSpPr/>
      </dsp:nvSpPr>
      <dsp:spPr>
        <a:xfrm>
          <a:off x="2057194" y="2126"/>
          <a:ext cx="4947131" cy="4947131"/>
        </a:xfrm>
        <a:prstGeom prst="circularArrow">
          <a:avLst>
            <a:gd name="adj1" fmla="val 5200"/>
            <a:gd name="adj2" fmla="val 335938"/>
            <a:gd name="adj3" fmla="val 21293141"/>
            <a:gd name="adj4" fmla="val 19261640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84D34-1996-4290-B1FB-7A0AD2381B7C}">
      <dsp:nvSpPr>
        <dsp:cNvPr id="0" name=""/>
        <dsp:cNvSpPr/>
      </dsp:nvSpPr>
      <dsp:spPr>
        <a:xfrm>
          <a:off x="5876026" y="2494258"/>
          <a:ext cx="1484321" cy="1319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800" kern="1200"/>
            <a:t>شرح شغل را توسعه دهید</a:t>
          </a:r>
        </a:p>
      </dsp:txBody>
      <dsp:txXfrm>
        <a:off x="5876026" y="2494258"/>
        <a:ext cx="1484321" cy="1319361"/>
      </dsp:txXfrm>
    </dsp:sp>
    <dsp:sp modelId="{3456A29C-9ECC-4ECD-8148-2F47A7874FF4}">
      <dsp:nvSpPr>
        <dsp:cNvPr id="0" name=""/>
        <dsp:cNvSpPr/>
      </dsp:nvSpPr>
      <dsp:spPr>
        <a:xfrm>
          <a:off x="2057194" y="2126"/>
          <a:ext cx="4947131" cy="4947131"/>
        </a:xfrm>
        <a:prstGeom prst="circularArrow">
          <a:avLst>
            <a:gd name="adj1" fmla="val 5200"/>
            <a:gd name="adj2" fmla="val 335938"/>
            <a:gd name="adj3" fmla="val 4014594"/>
            <a:gd name="adj4" fmla="val 2253528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F1279-0FA8-4E94-9CBD-44B0E954F18B}">
      <dsp:nvSpPr>
        <dsp:cNvPr id="0" name=""/>
        <dsp:cNvSpPr/>
      </dsp:nvSpPr>
      <dsp:spPr>
        <a:xfrm>
          <a:off x="3871079" y="4010862"/>
          <a:ext cx="1319361" cy="1319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800" kern="1200"/>
            <a:t>منبع یابی / استعدادیابی</a:t>
          </a:r>
        </a:p>
      </dsp:txBody>
      <dsp:txXfrm>
        <a:off x="3871079" y="4010862"/>
        <a:ext cx="1319361" cy="1319361"/>
      </dsp:txXfrm>
    </dsp:sp>
    <dsp:sp modelId="{0A1984E0-EEF6-4CC4-B399-9B590CA79C68}">
      <dsp:nvSpPr>
        <dsp:cNvPr id="0" name=""/>
        <dsp:cNvSpPr/>
      </dsp:nvSpPr>
      <dsp:spPr>
        <a:xfrm>
          <a:off x="2057194" y="2126"/>
          <a:ext cx="4947131" cy="4947131"/>
        </a:xfrm>
        <a:prstGeom prst="circularArrow">
          <a:avLst>
            <a:gd name="adj1" fmla="val 5200"/>
            <a:gd name="adj2" fmla="val 335938"/>
            <a:gd name="adj3" fmla="val 8210534"/>
            <a:gd name="adj4" fmla="val 6449468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DD467-AC2D-4270-A078-70EC9BF0E9C6}">
      <dsp:nvSpPr>
        <dsp:cNvPr id="0" name=""/>
        <dsp:cNvSpPr/>
      </dsp:nvSpPr>
      <dsp:spPr>
        <a:xfrm>
          <a:off x="1783652" y="2494258"/>
          <a:ext cx="1319361" cy="1319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rs-AF" sz="1800" kern="1200" dirty="0"/>
            <a:t>ارزیابی</a:t>
          </a:r>
          <a:endParaRPr lang="fa" sz="1800" kern="1200" dirty="0"/>
        </a:p>
      </dsp:txBody>
      <dsp:txXfrm>
        <a:off x="1783652" y="2494258"/>
        <a:ext cx="1319361" cy="1319361"/>
      </dsp:txXfrm>
    </dsp:sp>
    <dsp:sp modelId="{99FB1D60-B188-4DC1-B927-DD7540FDE876}">
      <dsp:nvSpPr>
        <dsp:cNvPr id="0" name=""/>
        <dsp:cNvSpPr/>
      </dsp:nvSpPr>
      <dsp:spPr>
        <a:xfrm>
          <a:off x="2057194" y="2126"/>
          <a:ext cx="4947131" cy="4947131"/>
        </a:xfrm>
        <a:prstGeom prst="circularArrow">
          <a:avLst>
            <a:gd name="adj1" fmla="val 5200"/>
            <a:gd name="adj2" fmla="val 335938"/>
            <a:gd name="adj3" fmla="val 12297735"/>
            <a:gd name="adj4" fmla="val 10770921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BDC9F-C22E-46EC-B051-F8B24DCB1031}">
      <dsp:nvSpPr>
        <dsp:cNvPr id="0" name=""/>
        <dsp:cNvSpPr/>
      </dsp:nvSpPr>
      <dsp:spPr>
        <a:xfrm>
          <a:off x="2580978" y="40340"/>
          <a:ext cx="1319361" cy="1319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800" kern="1200"/>
            <a:t>فهرست کوتاه</a:t>
          </a:r>
        </a:p>
      </dsp:txBody>
      <dsp:txXfrm>
        <a:off x="2580978" y="40340"/>
        <a:ext cx="1319361" cy="1319361"/>
      </dsp:txXfrm>
    </dsp:sp>
    <dsp:sp modelId="{8E6400B2-FD18-4DB7-AEF0-0B268DDED9B3}">
      <dsp:nvSpPr>
        <dsp:cNvPr id="0" name=""/>
        <dsp:cNvSpPr/>
      </dsp:nvSpPr>
      <dsp:spPr>
        <a:xfrm>
          <a:off x="2057194" y="2126"/>
          <a:ext cx="4947131" cy="4947131"/>
        </a:xfrm>
        <a:prstGeom prst="circularArrow">
          <a:avLst>
            <a:gd name="adj1" fmla="val 5200"/>
            <a:gd name="adj2" fmla="val 335938"/>
            <a:gd name="adj3" fmla="val 16899029"/>
            <a:gd name="adj4" fmla="val 15198479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A76A4-1D81-4CE7-BC4A-522288FEE209}">
      <dsp:nvSpPr>
        <dsp:cNvPr id="0" name=""/>
        <dsp:cNvSpPr/>
      </dsp:nvSpPr>
      <dsp:spPr>
        <a:xfrm>
          <a:off x="3668" y="106319"/>
          <a:ext cx="3294384" cy="72656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4300" kern="1200" dirty="0"/>
            <a:t>درونی؛ داخلی</a:t>
          </a:r>
        </a:p>
      </dsp:txBody>
      <dsp:txXfrm>
        <a:off x="24948" y="127599"/>
        <a:ext cx="3251824" cy="684000"/>
      </dsp:txXfrm>
    </dsp:sp>
    <dsp:sp modelId="{322A9F36-F3EB-4E98-ABDC-E153A139E9EE}">
      <dsp:nvSpPr>
        <dsp:cNvPr id="0" name=""/>
        <dsp:cNvSpPr/>
      </dsp:nvSpPr>
      <dsp:spPr>
        <a:xfrm>
          <a:off x="333106" y="832879"/>
          <a:ext cx="329438" cy="544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920"/>
              </a:lnTo>
              <a:lnTo>
                <a:pt x="329438" y="5449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1311A-6F5B-469D-93CA-9BAF74246EE0}">
      <dsp:nvSpPr>
        <dsp:cNvPr id="0" name=""/>
        <dsp:cNvSpPr/>
      </dsp:nvSpPr>
      <dsp:spPr>
        <a:xfrm>
          <a:off x="662545" y="1014519"/>
          <a:ext cx="2789817" cy="726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/>
            <a:t>کارکنان حاضر</a:t>
          </a:r>
        </a:p>
      </dsp:txBody>
      <dsp:txXfrm>
        <a:off x="683825" y="1035799"/>
        <a:ext cx="2747257" cy="684000"/>
      </dsp:txXfrm>
    </dsp:sp>
    <dsp:sp modelId="{F3F232B1-36CE-4017-8B3E-25DB8A98E151}">
      <dsp:nvSpPr>
        <dsp:cNvPr id="0" name=""/>
        <dsp:cNvSpPr/>
      </dsp:nvSpPr>
      <dsp:spPr>
        <a:xfrm>
          <a:off x="333106" y="832879"/>
          <a:ext cx="329438" cy="1453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120"/>
              </a:lnTo>
              <a:lnTo>
                <a:pt x="329438" y="14531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DE7F2-ABD0-4E34-B023-0CB95EDB1FDE}">
      <dsp:nvSpPr>
        <dsp:cNvPr id="0" name=""/>
        <dsp:cNvSpPr/>
      </dsp:nvSpPr>
      <dsp:spPr>
        <a:xfrm>
          <a:off x="662545" y="1922719"/>
          <a:ext cx="2780819" cy="726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/>
            <a:t>ارجاعات کارکنان</a:t>
          </a:r>
        </a:p>
      </dsp:txBody>
      <dsp:txXfrm>
        <a:off x="683825" y="1943999"/>
        <a:ext cx="2738259" cy="684000"/>
      </dsp:txXfrm>
    </dsp:sp>
    <dsp:sp modelId="{B3492C9E-27DE-426D-AF50-BA175404DAEC}">
      <dsp:nvSpPr>
        <dsp:cNvPr id="0" name=""/>
        <dsp:cNvSpPr/>
      </dsp:nvSpPr>
      <dsp:spPr>
        <a:xfrm>
          <a:off x="333106" y="832879"/>
          <a:ext cx="329438" cy="236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1320"/>
              </a:lnTo>
              <a:lnTo>
                <a:pt x="329438" y="23613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3778A-9352-4608-B8D5-3F1631D592E3}">
      <dsp:nvSpPr>
        <dsp:cNvPr id="0" name=""/>
        <dsp:cNvSpPr/>
      </dsp:nvSpPr>
      <dsp:spPr>
        <a:xfrm>
          <a:off x="662545" y="2830920"/>
          <a:ext cx="2764858" cy="726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b="0" kern="1200" dirty="0"/>
            <a:t>کارمندان سابق</a:t>
          </a:r>
        </a:p>
      </dsp:txBody>
      <dsp:txXfrm>
        <a:off x="683825" y="2852200"/>
        <a:ext cx="2722298" cy="684000"/>
      </dsp:txXfrm>
    </dsp:sp>
    <dsp:sp modelId="{BD758A81-98B5-440B-B37D-DF1C14803073}">
      <dsp:nvSpPr>
        <dsp:cNvPr id="0" name=""/>
        <dsp:cNvSpPr/>
      </dsp:nvSpPr>
      <dsp:spPr>
        <a:xfrm>
          <a:off x="3661332" y="106319"/>
          <a:ext cx="4085593" cy="726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4300" kern="1200" dirty="0"/>
            <a:t>خارجی</a:t>
          </a:r>
        </a:p>
      </dsp:txBody>
      <dsp:txXfrm>
        <a:off x="3682612" y="127599"/>
        <a:ext cx="4043033" cy="684000"/>
      </dsp:txXfrm>
    </dsp:sp>
    <dsp:sp modelId="{10B08E90-1FAB-4CC5-A5E1-4D1545D5A850}">
      <dsp:nvSpPr>
        <dsp:cNvPr id="0" name=""/>
        <dsp:cNvSpPr/>
      </dsp:nvSpPr>
      <dsp:spPr>
        <a:xfrm>
          <a:off x="4069892" y="832879"/>
          <a:ext cx="408559" cy="544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920"/>
              </a:lnTo>
              <a:lnTo>
                <a:pt x="408559" y="5449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D13DD-B2BA-41D0-93CC-AA2FD224FA52}">
      <dsp:nvSpPr>
        <dsp:cNvPr id="0" name=""/>
        <dsp:cNvSpPr/>
      </dsp:nvSpPr>
      <dsp:spPr>
        <a:xfrm>
          <a:off x="4478451" y="1014519"/>
          <a:ext cx="3364741" cy="726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/>
            <a:t>آگهی های روزنامه/ژورنال</a:t>
          </a:r>
        </a:p>
      </dsp:txBody>
      <dsp:txXfrm>
        <a:off x="4478451" y="1014519"/>
        <a:ext cx="3364741" cy="726560"/>
      </dsp:txXfrm>
    </dsp:sp>
    <dsp:sp modelId="{AE5770C5-E3F2-4F46-BC2A-07287487FC61}">
      <dsp:nvSpPr>
        <dsp:cNvPr id="0" name=""/>
        <dsp:cNvSpPr/>
      </dsp:nvSpPr>
      <dsp:spPr>
        <a:xfrm>
          <a:off x="4069892" y="832879"/>
          <a:ext cx="408559" cy="1453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120"/>
              </a:lnTo>
              <a:lnTo>
                <a:pt x="408559" y="14531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CCDAD-8B83-43CB-8085-1993807D6EC2}">
      <dsp:nvSpPr>
        <dsp:cNvPr id="0" name=""/>
        <dsp:cNvSpPr/>
      </dsp:nvSpPr>
      <dsp:spPr>
        <a:xfrm>
          <a:off x="4478451" y="1922719"/>
          <a:ext cx="3343990" cy="726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/>
            <a:t>تابلوهای کار و بسترهای آنلاین</a:t>
          </a:r>
        </a:p>
      </dsp:txBody>
      <dsp:txXfrm>
        <a:off x="4478451" y="1922719"/>
        <a:ext cx="3343990" cy="726560"/>
      </dsp:txXfrm>
    </dsp:sp>
    <dsp:sp modelId="{3FC6B75B-70F0-40FA-AC7B-B9AFB547DD07}">
      <dsp:nvSpPr>
        <dsp:cNvPr id="0" name=""/>
        <dsp:cNvSpPr/>
      </dsp:nvSpPr>
      <dsp:spPr>
        <a:xfrm>
          <a:off x="4069892" y="832879"/>
          <a:ext cx="413813" cy="2312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2554"/>
              </a:lnTo>
              <a:lnTo>
                <a:pt x="413813" y="23125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A19B-EA6A-4504-9523-6EAF59700F49}">
      <dsp:nvSpPr>
        <dsp:cNvPr id="0" name=""/>
        <dsp:cNvSpPr/>
      </dsp:nvSpPr>
      <dsp:spPr>
        <a:xfrm>
          <a:off x="4483706" y="2782153"/>
          <a:ext cx="3465262" cy="726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/>
            <a:t>نمایشگاه های شغلی و رویدادهای شبکه</a:t>
          </a:r>
        </a:p>
      </dsp:txBody>
      <dsp:txXfrm>
        <a:off x="4504986" y="2803433"/>
        <a:ext cx="3422702" cy="684000"/>
      </dsp:txXfrm>
    </dsp:sp>
    <dsp:sp modelId="{4E86086D-587F-4D6A-B349-65FFA66A8360}">
      <dsp:nvSpPr>
        <dsp:cNvPr id="0" name=""/>
        <dsp:cNvSpPr/>
      </dsp:nvSpPr>
      <dsp:spPr>
        <a:xfrm>
          <a:off x="4069892" y="832879"/>
          <a:ext cx="408559" cy="3269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9521"/>
              </a:lnTo>
              <a:lnTo>
                <a:pt x="408559" y="32695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92783-92A2-4F1B-A59A-8B5E9649E750}">
      <dsp:nvSpPr>
        <dsp:cNvPr id="0" name=""/>
        <dsp:cNvSpPr/>
      </dsp:nvSpPr>
      <dsp:spPr>
        <a:xfrm>
          <a:off x="4478451" y="3739120"/>
          <a:ext cx="3671280" cy="726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b="0" kern="1200" dirty="0"/>
            <a:t>ارجاعات خارجی</a:t>
          </a:r>
        </a:p>
      </dsp:txBody>
      <dsp:txXfrm>
        <a:off x="4478451" y="3739120"/>
        <a:ext cx="3671280" cy="726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A5B8C-44F3-4BFB-9D5C-8EFC4FA16DD8}">
      <dsp:nvSpPr>
        <dsp:cNvPr id="0" name=""/>
        <dsp:cNvSpPr/>
      </dsp:nvSpPr>
      <dsp:spPr>
        <a:xfrm>
          <a:off x="5326" y="165100"/>
          <a:ext cx="3541463" cy="601802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500" kern="1200" dirty="0"/>
            <a:t>نقاط قوت (فواید)</a:t>
          </a:r>
          <a:endParaRPr lang="fa" sz="3500" kern="1200" dirty="0"/>
        </a:p>
      </dsp:txBody>
      <dsp:txXfrm>
        <a:off x="22952" y="182726"/>
        <a:ext cx="3506211" cy="566550"/>
      </dsp:txXfrm>
    </dsp:sp>
    <dsp:sp modelId="{CD9B0508-2564-43CA-9A52-B9FA43511456}">
      <dsp:nvSpPr>
        <dsp:cNvPr id="0" name=""/>
        <dsp:cNvSpPr/>
      </dsp:nvSpPr>
      <dsp:spPr>
        <a:xfrm>
          <a:off x="359472" y="766902"/>
          <a:ext cx="354146" cy="598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072"/>
              </a:lnTo>
              <a:lnTo>
                <a:pt x="354146" y="59807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C42E9-A7DF-4ECC-B422-5A6A9D141525}">
      <dsp:nvSpPr>
        <dsp:cNvPr id="0" name=""/>
        <dsp:cNvSpPr/>
      </dsp:nvSpPr>
      <dsp:spPr>
        <a:xfrm>
          <a:off x="713619" y="1108463"/>
          <a:ext cx="3391122" cy="513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آشنایی با سازمان</a:t>
          </a:r>
        </a:p>
      </dsp:txBody>
      <dsp:txXfrm>
        <a:off x="728645" y="1123489"/>
        <a:ext cx="3361070" cy="482971"/>
      </dsp:txXfrm>
    </dsp:sp>
    <dsp:sp modelId="{BBA2622C-C0DD-484D-9F46-3A51E1F87EC6}">
      <dsp:nvSpPr>
        <dsp:cNvPr id="0" name=""/>
        <dsp:cNvSpPr/>
      </dsp:nvSpPr>
      <dsp:spPr>
        <a:xfrm>
          <a:off x="359472" y="766902"/>
          <a:ext cx="354146" cy="1447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478"/>
              </a:lnTo>
              <a:lnTo>
                <a:pt x="354146" y="14474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21F31-F228-476C-9952-B05046FCD29A}">
      <dsp:nvSpPr>
        <dsp:cNvPr id="0" name=""/>
        <dsp:cNvSpPr/>
      </dsp:nvSpPr>
      <dsp:spPr>
        <a:xfrm>
          <a:off x="713619" y="1963047"/>
          <a:ext cx="3378880" cy="502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مقرون به صرفه</a:t>
          </a:r>
        </a:p>
      </dsp:txBody>
      <dsp:txXfrm>
        <a:off x="728342" y="1977770"/>
        <a:ext cx="3349434" cy="473221"/>
      </dsp:txXfrm>
    </dsp:sp>
    <dsp:sp modelId="{C85A7B2E-3A80-42DF-8ADC-8834DF58FF4F}">
      <dsp:nvSpPr>
        <dsp:cNvPr id="0" name=""/>
        <dsp:cNvSpPr/>
      </dsp:nvSpPr>
      <dsp:spPr>
        <a:xfrm>
          <a:off x="359472" y="766902"/>
          <a:ext cx="354146" cy="2292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2376"/>
              </a:lnTo>
              <a:lnTo>
                <a:pt x="354146" y="229237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0483B-0E1B-4A35-93DC-83B835E5A18B}">
      <dsp:nvSpPr>
        <dsp:cNvPr id="0" name=""/>
        <dsp:cNvSpPr/>
      </dsp:nvSpPr>
      <dsp:spPr>
        <a:xfrm>
          <a:off x="713619" y="2807275"/>
          <a:ext cx="3378880" cy="504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b="0" kern="1200" dirty="0"/>
            <a:t>اخلاق و انگیزه</a:t>
          </a:r>
        </a:p>
      </dsp:txBody>
      <dsp:txXfrm>
        <a:off x="728381" y="2822037"/>
        <a:ext cx="3349356" cy="474482"/>
      </dsp:txXfrm>
    </dsp:sp>
    <dsp:sp modelId="{7D052265-EA15-45D1-BF8E-7DE18657E939}">
      <dsp:nvSpPr>
        <dsp:cNvPr id="0" name=""/>
        <dsp:cNvSpPr/>
      </dsp:nvSpPr>
      <dsp:spPr>
        <a:xfrm>
          <a:off x="359472" y="766902"/>
          <a:ext cx="354146" cy="3148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8669"/>
              </a:lnTo>
              <a:lnTo>
                <a:pt x="354146" y="314866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5DEA78-DB97-4E22-A651-810B4CAEA119}">
      <dsp:nvSpPr>
        <dsp:cNvPr id="0" name=""/>
        <dsp:cNvSpPr/>
      </dsp:nvSpPr>
      <dsp:spPr>
        <a:xfrm>
          <a:off x="713619" y="3652843"/>
          <a:ext cx="3378880" cy="525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حفظ و وفاداری</a:t>
          </a:r>
        </a:p>
      </dsp:txBody>
      <dsp:txXfrm>
        <a:off x="729009" y="3668233"/>
        <a:ext cx="3348100" cy="494676"/>
      </dsp:txXfrm>
    </dsp:sp>
    <dsp:sp modelId="{90F4D861-6310-4D9B-91EC-97208EE319D0}">
      <dsp:nvSpPr>
        <dsp:cNvPr id="0" name=""/>
        <dsp:cNvSpPr/>
      </dsp:nvSpPr>
      <dsp:spPr>
        <a:xfrm>
          <a:off x="4229911" y="165100"/>
          <a:ext cx="3674180" cy="558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300" kern="1200" dirty="0"/>
            <a:t>نقاط ضعف(نواقص)</a:t>
          </a:r>
          <a:endParaRPr lang="fa" sz="3300" kern="1200" dirty="0"/>
        </a:p>
      </dsp:txBody>
      <dsp:txXfrm>
        <a:off x="4246260" y="181449"/>
        <a:ext cx="3641482" cy="525507"/>
      </dsp:txXfrm>
    </dsp:sp>
    <dsp:sp modelId="{C467C4F7-F552-438B-8E5F-428AAFEAAD54}">
      <dsp:nvSpPr>
        <dsp:cNvPr id="0" name=""/>
        <dsp:cNvSpPr/>
      </dsp:nvSpPr>
      <dsp:spPr>
        <a:xfrm>
          <a:off x="4597329" y="723305"/>
          <a:ext cx="367418" cy="618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764"/>
              </a:lnTo>
              <a:lnTo>
                <a:pt x="367418" y="6187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F1526-C138-44D4-B177-9176AFAB037D}">
      <dsp:nvSpPr>
        <dsp:cNvPr id="0" name=""/>
        <dsp:cNvSpPr/>
      </dsp:nvSpPr>
      <dsp:spPr>
        <a:xfrm>
          <a:off x="4964747" y="1064866"/>
          <a:ext cx="3253448" cy="554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/>
            <a:t>تعداد محدودی از </a:t>
          </a:r>
          <a:r>
            <a:rPr lang="prs-AF" sz="2500" kern="1200" dirty="0"/>
            <a:t>کاندیدان</a:t>
          </a:r>
          <a:endParaRPr lang="fa" sz="2500" kern="1200" dirty="0"/>
        </a:p>
      </dsp:txBody>
      <dsp:txXfrm>
        <a:off x="4980985" y="1081104"/>
        <a:ext cx="3220972" cy="521931"/>
      </dsp:txXfrm>
    </dsp:sp>
    <dsp:sp modelId="{9E7219CC-009D-46A7-B7D4-49DE90FCA593}">
      <dsp:nvSpPr>
        <dsp:cNvPr id="0" name=""/>
        <dsp:cNvSpPr/>
      </dsp:nvSpPr>
      <dsp:spPr>
        <a:xfrm>
          <a:off x="4597329" y="723305"/>
          <a:ext cx="367418" cy="1613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3320"/>
              </a:lnTo>
              <a:lnTo>
                <a:pt x="367418" y="16133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DA98F-B7C3-4A65-B0F4-4DF318D472FD}">
      <dsp:nvSpPr>
        <dsp:cNvPr id="0" name=""/>
        <dsp:cNvSpPr/>
      </dsp:nvSpPr>
      <dsp:spPr>
        <a:xfrm>
          <a:off x="4964747" y="1960834"/>
          <a:ext cx="3259525" cy="7515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500" kern="1200" dirty="0"/>
            <a:t>فقدان مهارت ها و </a:t>
          </a:r>
          <a:r>
            <a:rPr lang="prs-AF" sz="2500" kern="1200" dirty="0"/>
            <a:t>مفکوره</a:t>
          </a:r>
          <a:r>
            <a:rPr lang="fa" sz="2500" kern="1200" dirty="0"/>
            <a:t> های جدید</a:t>
          </a:r>
        </a:p>
      </dsp:txBody>
      <dsp:txXfrm>
        <a:off x="4986760" y="1982847"/>
        <a:ext cx="3215499" cy="707557"/>
      </dsp:txXfrm>
    </dsp:sp>
    <dsp:sp modelId="{BAC445C4-C69D-4C62-BA32-6B881EE90120}">
      <dsp:nvSpPr>
        <dsp:cNvPr id="0" name=""/>
        <dsp:cNvSpPr/>
      </dsp:nvSpPr>
      <dsp:spPr>
        <a:xfrm>
          <a:off x="4597329" y="723305"/>
          <a:ext cx="367418" cy="2707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044"/>
              </a:lnTo>
              <a:lnTo>
                <a:pt x="367418" y="27070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5624F2-7782-40AF-9669-FEFCAF2C7F81}">
      <dsp:nvSpPr>
        <dsp:cNvPr id="0" name=""/>
        <dsp:cNvSpPr/>
      </dsp:nvSpPr>
      <dsp:spPr>
        <a:xfrm>
          <a:off x="4964747" y="3053978"/>
          <a:ext cx="3252793" cy="7527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400" kern="1200" dirty="0"/>
            <a:t>ممکن است درگیری بوجود بیاید</a:t>
          </a:r>
        </a:p>
      </dsp:txBody>
      <dsp:txXfrm>
        <a:off x="4986794" y="3076025"/>
        <a:ext cx="3208699" cy="7086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A5B8C-44F3-4BFB-9D5C-8EFC4FA16DD8}">
      <dsp:nvSpPr>
        <dsp:cNvPr id="0" name=""/>
        <dsp:cNvSpPr/>
      </dsp:nvSpPr>
      <dsp:spPr>
        <a:xfrm>
          <a:off x="4438" y="542681"/>
          <a:ext cx="3541463" cy="601802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500" kern="1200" dirty="0"/>
            <a:t>نقاط قوت (فواید)</a:t>
          </a:r>
          <a:endParaRPr lang="fa" sz="3500" kern="1200" dirty="0"/>
        </a:p>
      </dsp:txBody>
      <dsp:txXfrm>
        <a:off x="22064" y="560307"/>
        <a:ext cx="3506211" cy="566550"/>
      </dsp:txXfrm>
    </dsp:sp>
    <dsp:sp modelId="{CD9B0508-2564-43CA-9A52-B9FA43511456}">
      <dsp:nvSpPr>
        <dsp:cNvPr id="0" name=""/>
        <dsp:cNvSpPr/>
      </dsp:nvSpPr>
      <dsp:spPr>
        <a:xfrm>
          <a:off x="358584" y="1144483"/>
          <a:ext cx="354146" cy="598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072"/>
              </a:lnTo>
              <a:lnTo>
                <a:pt x="354146" y="59807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C42E9-A7DF-4ECC-B422-5A6A9D141525}">
      <dsp:nvSpPr>
        <dsp:cNvPr id="0" name=""/>
        <dsp:cNvSpPr/>
      </dsp:nvSpPr>
      <dsp:spPr>
        <a:xfrm>
          <a:off x="712731" y="1486044"/>
          <a:ext cx="3391122" cy="513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مهارت ها و </a:t>
          </a:r>
          <a:r>
            <a:rPr lang="prs-AF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مفکوره</a:t>
          </a:r>
          <a:r>
            <a:rPr lang="fa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 های جدید</a:t>
          </a:r>
        </a:p>
      </dsp:txBody>
      <dsp:txXfrm>
        <a:off x="727757" y="1501070"/>
        <a:ext cx="3361070" cy="482971"/>
      </dsp:txXfrm>
    </dsp:sp>
    <dsp:sp modelId="{BBA2622C-C0DD-484D-9F46-3A51E1F87EC6}">
      <dsp:nvSpPr>
        <dsp:cNvPr id="0" name=""/>
        <dsp:cNvSpPr/>
      </dsp:nvSpPr>
      <dsp:spPr>
        <a:xfrm>
          <a:off x="358584" y="1144483"/>
          <a:ext cx="354146" cy="1492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2681"/>
              </a:lnTo>
              <a:lnTo>
                <a:pt x="354146" y="14926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21F31-F228-476C-9952-B05046FCD29A}">
      <dsp:nvSpPr>
        <dsp:cNvPr id="0" name=""/>
        <dsp:cNvSpPr/>
      </dsp:nvSpPr>
      <dsp:spPr>
        <a:xfrm>
          <a:off x="712731" y="2340629"/>
          <a:ext cx="3569783" cy="59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s-AF" sz="2400" b="0" i="0" kern="1200" dirty="0"/>
            <a:t>پرورش و توسعه استعدادهای برتر</a:t>
          </a:r>
        </a:p>
      </dsp:txBody>
      <dsp:txXfrm>
        <a:off x="730101" y="2357999"/>
        <a:ext cx="3535043" cy="558332"/>
      </dsp:txXfrm>
    </dsp:sp>
    <dsp:sp modelId="{7D052265-EA15-45D1-BF8E-7DE18657E939}">
      <dsp:nvSpPr>
        <dsp:cNvPr id="0" name=""/>
        <dsp:cNvSpPr/>
      </dsp:nvSpPr>
      <dsp:spPr>
        <a:xfrm>
          <a:off x="358584" y="1144483"/>
          <a:ext cx="354146" cy="2393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3506"/>
              </a:lnTo>
              <a:lnTo>
                <a:pt x="354146" y="23935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5DEA78-DB97-4E22-A651-810B4CAEA119}">
      <dsp:nvSpPr>
        <dsp:cNvPr id="0" name=""/>
        <dsp:cNvSpPr/>
      </dsp:nvSpPr>
      <dsp:spPr>
        <a:xfrm>
          <a:off x="712731" y="3275261"/>
          <a:ext cx="3378880" cy="525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Arial" panose="020B0604020202020204" pitchFamily="34" charset="0"/>
            </a:rPr>
            <a:t>افزایش تنوع</a:t>
          </a:r>
        </a:p>
      </dsp:txBody>
      <dsp:txXfrm>
        <a:off x="728121" y="3290651"/>
        <a:ext cx="3348100" cy="494676"/>
      </dsp:txXfrm>
    </dsp:sp>
    <dsp:sp modelId="{90F4D861-6310-4D9B-91EC-97208EE319D0}">
      <dsp:nvSpPr>
        <dsp:cNvPr id="0" name=""/>
        <dsp:cNvSpPr/>
      </dsp:nvSpPr>
      <dsp:spPr>
        <a:xfrm>
          <a:off x="4230799" y="542681"/>
          <a:ext cx="3674180" cy="558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300" kern="1200" dirty="0"/>
            <a:t>نقاط ضعف(نواقص)</a:t>
          </a:r>
          <a:endParaRPr lang="fa" sz="3300" kern="1200" dirty="0"/>
        </a:p>
      </dsp:txBody>
      <dsp:txXfrm>
        <a:off x="4247148" y="559030"/>
        <a:ext cx="3641482" cy="525507"/>
      </dsp:txXfrm>
    </dsp:sp>
    <dsp:sp modelId="{C467C4F7-F552-438B-8E5F-428AAFEAAD54}">
      <dsp:nvSpPr>
        <dsp:cNvPr id="0" name=""/>
        <dsp:cNvSpPr/>
      </dsp:nvSpPr>
      <dsp:spPr>
        <a:xfrm>
          <a:off x="4598217" y="1100887"/>
          <a:ext cx="367418" cy="618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764"/>
              </a:lnTo>
              <a:lnTo>
                <a:pt x="367418" y="6187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F1526-C138-44D4-B177-9176AFAB037D}">
      <dsp:nvSpPr>
        <dsp:cNvPr id="0" name=""/>
        <dsp:cNvSpPr/>
      </dsp:nvSpPr>
      <dsp:spPr>
        <a:xfrm>
          <a:off x="4965635" y="1442447"/>
          <a:ext cx="3253448" cy="554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700" kern="1200" dirty="0"/>
            <a:t>هزینه های بالا</a:t>
          </a:r>
        </a:p>
      </dsp:txBody>
      <dsp:txXfrm>
        <a:off x="4981873" y="1458685"/>
        <a:ext cx="3220972" cy="521931"/>
      </dsp:txXfrm>
    </dsp:sp>
    <dsp:sp modelId="{9E7219CC-009D-46A7-B7D4-49DE90FCA593}">
      <dsp:nvSpPr>
        <dsp:cNvPr id="0" name=""/>
        <dsp:cNvSpPr/>
      </dsp:nvSpPr>
      <dsp:spPr>
        <a:xfrm>
          <a:off x="4598217" y="1100887"/>
          <a:ext cx="367418" cy="149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697"/>
              </a:lnTo>
              <a:lnTo>
                <a:pt x="367418" y="149169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DA98F-B7C3-4A65-B0F4-4DF318D472FD}">
      <dsp:nvSpPr>
        <dsp:cNvPr id="0" name=""/>
        <dsp:cNvSpPr/>
      </dsp:nvSpPr>
      <dsp:spPr>
        <a:xfrm>
          <a:off x="4965635" y="2338415"/>
          <a:ext cx="3259525" cy="50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s-AF" sz="2700" kern="1200" dirty="0"/>
            <a:t>روند</a:t>
          </a:r>
          <a:r>
            <a:rPr lang="fa" sz="2700" kern="1200" dirty="0"/>
            <a:t> زمان بر</a:t>
          </a:r>
        </a:p>
      </dsp:txBody>
      <dsp:txXfrm>
        <a:off x="4980524" y="2353304"/>
        <a:ext cx="3229747" cy="478559"/>
      </dsp:txXfrm>
    </dsp:sp>
    <dsp:sp modelId="{BAC445C4-C69D-4C62-BA32-6B881EE90120}">
      <dsp:nvSpPr>
        <dsp:cNvPr id="0" name=""/>
        <dsp:cNvSpPr/>
      </dsp:nvSpPr>
      <dsp:spPr>
        <a:xfrm>
          <a:off x="4598217" y="1100887"/>
          <a:ext cx="367418" cy="2314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673"/>
              </a:lnTo>
              <a:lnTo>
                <a:pt x="367418" y="23146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5624F2-7782-40AF-9669-FEFCAF2C7F81}">
      <dsp:nvSpPr>
        <dsp:cNvPr id="0" name=""/>
        <dsp:cNvSpPr/>
      </dsp:nvSpPr>
      <dsp:spPr>
        <a:xfrm>
          <a:off x="4965635" y="3188313"/>
          <a:ext cx="3252793" cy="4544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700" kern="1200" dirty="0"/>
            <a:t>روحیه را کاهش می دهد</a:t>
          </a:r>
        </a:p>
      </dsp:txBody>
      <dsp:txXfrm>
        <a:off x="4978947" y="3201625"/>
        <a:ext cx="3226169" cy="427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منابع بیرون(</a:t>
            </a:r>
            <a:r>
              <a:rPr lang="fa" dirty="0"/>
              <a:t> خارجی</a:t>
            </a:r>
            <a:r>
              <a:rPr lang="fa-IR" dirty="0"/>
              <a:t>)</a:t>
            </a:r>
            <a:endParaRPr lang="f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683413F-00A3-2A3C-13E9-328DBB9F05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3565218"/>
              </p:ext>
            </p:extLst>
          </p:nvPr>
        </p:nvGraphicFramePr>
        <p:xfrm>
          <a:off x="536448" y="1257300"/>
          <a:ext cx="8229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4865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1371600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</a:t>
            </a:r>
            <a:r>
              <a:rPr lang="prs-AF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</a:t>
            </a:r>
            <a:r>
              <a:rPr lang="fa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شما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391400" cy="1828800"/>
          </a:xfrm>
        </p:spPr>
        <p:txBody>
          <a:bodyPr>
            <a:normAutofit/>
          </a:bodyPr>
          <a:lstStyle/>
          <a:p>
            <a:pPr algn="ctr" rtl="1"/>
            <a:r>
              <a:rPr lang="fa" dirty="0"/>
              <a:t>استخدام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fa" dirty="0"/>
              <a:t>                          </a:t>
            </a:r>
          </a:p>
          <a:p>
            <a:r>
              <a:rPr lang="fa" dirty="0"/>
              <a:t> 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" dirty="0"/>
              <a:t>استخدام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44958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endParaRPr lang="en-IN" dirty="0"/>
          </a:p>
          <a:p>
            <a:pPr algn="r" rtl="1">
              <a:buFont typeface="Wingdings" pitchFamily="2" charset="2"/>
              <a:buChar char="q"/>
            </a:pPr>
            <a:r>
              <a:rPr lang="fa" b="1" dirty="0"/>
              <a:t>تعریف</a:t>
            </a:r>
          </a:p>
          <a:p>
            <a:pPr algn="r" rtl="1">
              <a:buNone/>
            </a:pPr>
            <a:r>
              <a:rPr lang="fa" b="1" dirty="0"/>
              <a:t>" </a:t>
            </a:r>
            <a:r>
              <a:rPr lang="fa" dirty="0"/>
              <a:t>این </a:t>
            </a:r>
            <a:r>
              <a:rPr lang="ps-AF" dirty="0"/>
              <a:t>روند</a:t>
            </a:r>
            <a:r>
              <a:rPr lang="fa" dirty="0"/>
              <a:t> جستجو برای کارمندان بالقوه و تحریک و تشویق آنها برای درخواست شغل در یک سازمان است."</a:t>
            </a:r>
          </a:p>
          <a:p>
            <a:pPr algn="r" rtl="1">
              <a:buNone/>
            </a:pPr>
            <a:endParaRPr lang="en-IN" dirty="0"/>
          </a:p>
          <a:p>
            <a:pPr algn="r" rtl="1">
              <a:buFont typeface="Wingdings" pitchFamily="2" charset="2"/>
              <a:buChar char="q"/>
            </a:pPr>
            <a:r>
              <a:rPr lang="fa" b="1" dirty="0"/>
              <a:t>نیاز</a:t>
            </a:r>
            <a:r>
              <a:rPr lang="prs-AF" b="1" dirty="0"/>
              <a:t>مندی</a:t>
            </a:r>
            <a:endParaRPr lang="fa" b="1" dirty="0"/>
          </a:p>
          <a:p>
            <a:pPr algn="r" rtl="1">
              <a:buNone/>
            </a:pPr>
            <a:r>
              <a:rPr lang="fa" b="1" dirty="0"/>
              <a:t>     </a:t>
            </a:r>
            <a:r>
              <a:rPr lang="fa" dirty="0"/>
              <a:t>- جای خالی به دلیل ترفیع، انتقال، فوت، </a:t>
            </a:r>
            <a:r>
              <a:rPr lang="prs-AF" dirty="0"/>
              <a:t>تقاعد</a:t>
            </a:r>
            <a:endParaRPr lang="fa" dirty="0"/>
          </a:p>
          <a:p>
            <a:pPr algn="r" rtl="1">
              <a:buNone/>
            </a:pPr>
            <a:r>
              <a:rPr lang="fa" dirty="0"/>
              <a:t>- جای خالی جدید برای رشد</a:t>
            </a:r>
          </a:p>
          <a:p>
            <a:pPr algn="r" rtl="1">
              <a:buNone/>
            </a:pPr>
            <a:r>
              <a:rPr lang="fa" dirty="0"/>
              <a:t>- استعفای کارمند</a:t>
            </a:r>
          </a:p>
          <a:p>
            <a:pPr algn="r" rtl="1">
              <a:buNone/>
            </a:pPr>
            <a:r>
              <a:rPr lang="fa" dirty="0"/>
              <a:t>- مهارت یا </a:t>
            </a:r>
            <a:r>
              <a:rPr lang="prs-AF" dirty="0"/>
              <a:t>خلاء</a:t>
            </a:r>
            <a:r>
              <a:rPr lang="fa" dirty="0"/>
              <a:t> استعداد</a:t>
            </a:r>
          </a:p>
          <a:p>
            <a:pPr algn="r" rtl="1">
              <a:buNone/>
            </a:pPr>
            <a:r>
              <a:rPr lang="fa" b="1" dirty="0"/>
              <a:t>     </a:t>
            </a:r>
            <a:endParaRPr lang="en-IN" dirty="0"/>
          </a:p>
          <a:p>
            <a:pPr algn="r" rtl="1">
              <a:buFont typeface="Wingdings" pitchFamily="2" charset="2"/>
              <a:buChar char="q"/>
            </a:pPr>
            <a:endParaRPr lang="en-IN" dirty="0"/>
          </a:p>
          <a:p>
            <a:pPr algn="r" rtl="1"/>
            <a:endParaRPr lang="en-IN" dirty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" dirty="0"/>
              <a:t>اهمیت استخدام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" dirty="0"/>
              <a:t>دسترسی به استعداد</a:t>
            </a:r>
          </a:p>
          <a:p>
            <a:pPr algn="r" rtl="1">
              <a:lnSpc>
                <a:spcPct val="150000"/>
              </a:lnSpc>
            </a:pPr>
            <a:r>
              <a:rPr lang="prs-AF" dirty="0"/>
              <a:t>موفقیت اداره را افزایش می‌دهد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حفظ کارکنان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تنوع نیروی کار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سازگاری با تغییر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شهرت سازمان را افزایش می دهد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rs-AF" dirty="0"/>
              <a:t>چارت</a:t>
            </a:r>
            <a:r>
              <a:rPr lang="fa" dirty="0"/>
              <a:t> </a:t>
            </a:r>
            <a:r>
              <a:rPr lang="fa-IR" dirty="0"/>
              <a:t>مراحل </a:t>
            </a:r>
            <a:r>
              <a:rPr lang="fa" dirty="0"/>
              <a:t>استخدام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E187643-7397-BE7D-AB62-E2D52C70BA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4811530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EDE463E-F6E5-BFE5-7353-6C89C73D7EF7}"/>
              </a:ext>
            </a:extLst>
          </p:cNvPr>
          <p:cNvSpPr/>
          <p:nvPr/>
        </p:nvSpPr>
        <p:spPr>
          <a:xfrm>
            <a:off x="3200400" y="3581400"/>
            <a:ext cx="2514600" cy="838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s-AF" dirty="0"/>
              <a:t>روند</a:t>
            </a:r>
            <a:r>
              <a:rPr lang="fa" dirty="0"/>
              <a:t> استخدام</a:t>
            </a:r>
          </a:p>
        </p:txBody>
      </p:sp>
    </p:spTree>
    <p:extLst>
      <p:ext uri="{BB962C8B-B14F-4D97-AF65-F5344CB8AC3E}">
        <p14:creationId xmlns:p14="http://schemas.microsoft.com/office/powerpoint/2010/main" val="3155820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pPr algn="r" rtl="1"/>
            <a:r>
              <a:rPr lang="fa-IR" dirty="0"/>
              <a:t>مراحل</a:t>
            </a:r>
            <a:r>
              <a:rPr lang="fa" dirty="0"/>
              <a:t> استخدام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" dirty="0"/>
              <a:t>نیازهای استخدام را شناسایی کنید</a:t>
            </a:r>
          </a:p>
          <a:p>
            <a:pPr marL="0" indent="0" algn="r" rtl="1">
              <a:buNone/>
            </a:pPr>
            <a:r>
              <a:rPr lang="fa" dirty="0"/>
              <a:t>   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تعیین تعداد موقعیت هایی که باید پر شوند.</a:t>
            </a:r>
          </a:p>
          <a:p>
            <a:pPr marL="0" indent="0" algn="r" rtl="1">
              <a:buNone/>
            </a:pPr>
            <a:r>
              <a:rPr lang="fa" sz="1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بخش ها یا تیم های خاصی را که نیاز به استخدام جدید دارند، شناسایی کنید.</a:t>
            </a:r>
          </a:p>
          <a:p>
            <a:pPr marL="0" indent="0" algn="r" rtl="1">
              <a:buNone/>
            </a:pPr>
            <a:r>
              <a:rPr lang="fa" sz="1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نقش ها و مسئولیت های مرتبط با موقعیت ها را به وضوح تعریف کنید.</a:t>
            </a:r>
          </a:p>
          <a:p>
            <a:pPr marL="0" indent="0" algn="r" rtl="1">
              <a:buNone/>
            </a:pPr>
            <a:r>
              <a:rPr lang="fa" sz="1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بر اساس نقش ها و مسئولیت های تعریف شده، شرح وظایف دقیق ایجاد کنید.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a" sz="1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تعیین معیارهای ارزیابی برای داوطلبان.</a:t>
            </a:r>
          </a:p>
          <a:p>
            <a:pPr marL="0" indent="0" algn="r" rtl="1">
              <a:buNone/>
            </a:pPr>
            <a:endParaRPr lang="en-US" sz="300" dirty="0"/>
          </a:p>
          <a:p>
            <a:pPr algn="r" rtl="1"/>
            <a:r>
              <a:rPr lang="fa-IR" dirty="0"/>
              <a:t>لایحه وظایف </a:t>
            </a:r>
            <a:r>
              <a:rPr lang="fa" dirty="0"/>
              <a:t>را توسعه دهید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یک </a:t>
            </a:r>
            <a:r>
              <a:rPr lang="fa-IR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لایحه وظایف </a:t>
            </a: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دقیق و کامل برای موقعیت خالی ایجاد کنید.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وظایف و مسئولیت های خاص مرتبط با نقش را مشخص کنید.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صلاحیت ها، مهارت ها و تجربه مورد نیاز برای این موقعیت را به وضوح بیان کنید.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25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pPr algn="r" rtl="1"/>
            <a:r>
              <a:rPr lang="fa-IR" dirty="0"/>
              <a:t>مراحل</a:t>
            </a:r>
            <a:r>
              <a:rPr lang="fa" dirty="0"/>
              <a:t> استخدام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algn="r" rtl="1"/>
            <a:r>
              <a:rPr lang="fa" dirty="0"/>
              <a:t>منبع یابی / استعدادیابی</a:t>
            </a:r>
          </a:p>
          <a:p>
            <a:pPr marL="0" indent="0" algn="r" rtl="1">
              <a:buNone/>
            </a:pPr>
            <a:r>
              <a:rPr lang="fa" dirty="0"/>
              <a:t>   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استفاده از کانال های مختلف استخدام مانند</a:t>
            </a:r>
          </a:p>
          <a:p>
            <a:pPr marL="974725" indent="-233363" algn="r" rtl="1">
              <a:buFont typeface="Wingdings" panose="05000000000000000000" pitchFamily="2" charset="2"/>
              <a:buChar char="ü"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تابلوهای کار، پلتفرم های آنلاین</a:t>
            </a:r>
          </a:p>
          <a:p>
            <a:pPr marL="974725" indent="-233363" algn="r" rtl="1">
              <a:buFont typeface="Wingdings" panose="05000000000000000000" pitchFamily="2" charset="2"/>
              <a:buChar char="ü"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رسانه های اجتماعی، ارجاع کارمندان</a:t>
            </a:r>
          </a:p>
          <a:p>
            <a:pPr algn="r" rtl="1"/>
            <a:r>
              <a:rPr lang="prs-AF" dirty="0"/>
              <a:t>ارزیابی</a:t>
            </a:r>
            <a:endParaRPr lang="fa" dirty="0"/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بررسی درخواست ها و رزومه های دریافتی.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صلاحیت ها، مهارت ها و تجربه مرتبط را ارزیابی کنید.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نامزدهایی را که شرایط اولیه را دارند شناسایی کنید.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استخر را به بهترین مسابقات محدود کنید.</a:t>
            </a:r>
          </a:p>
          <a:p>
            <a:pPr algn="r" rtl="1"/>
            <a:r>
              <a:rPr lang="fa" dirty="0"/>
              <a:t>فهرست کوتاه</a:t>
            </a:r>
          </a:p>
          <a:p>
            <a:pPr marL="0" indent="0" algn="r" rtl="1">
              <a:buNone/>
            </a:pPr>
            <a:r>
              <a:rPr lang="fa" dirty="0"/>
              <a:t>   </a:t>
            </a:r>
            <a:r>
              <a:rPr lang="fa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a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گروه کوچکتری از </a:t>
            </a:r>
            <a:r>
              <a:rPr lang="fa-IR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داوطلبان</a:t>
            </a: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را از غربالگری اولیه انتخاب کنید</a:t>
            </a:r>
          </a:p>
          <a:p>
            <a:pPr marL="0" indent="0" algn="r" rtl="1">
              <a:buNone/>
            </a:pP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از نامزدهای انتخاب شده برای ارزیابی بیشتر دعوت کنید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" dirty="0"/>
              <a:t>منابع استخدام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1652170"/>
              </p:ext>
            </p:extLst>
          </p:nvPr>
        </p:nvGraphicFramePr>
        <p:xfrm>
          <a:off x="612775" y="1600200"/>
          <a:ext cx="8153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منابع داخلی</a:t>
            </a:r>
            <a:endParaRPr lang="f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683413F-00A3-2A3C-13E9-328DBB9F05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452510"/>
              </p:ext>
            </p:extLst>
          </p:nvPr>
        </p:nvGraphicFramePr>
        <p:xfrm>
          <a:off x="526288" y="1676400"/>
          <a:ext cx="8229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616645017B4786D841EC363CE464" ma:contentTypeVersion="0" ma:contentTypeDescription="Create a new document." ma:contentTypeScope="" ma:versionID="051e81e29394735db2cb93eca2324b4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1d5eec3c12ee2e8127422d567928f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6BEC4E-FE16-4088-A593-3E5B936F1F8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1F2F993-7627-4EB5-9BAD-9223497201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2E9715-37D8-4589-AFF6-7B1CD4795B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856</TotalTime>
  <Words>437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Median</vt:lpstr>
      <vt:lpstr>PowerPoint Presentation</vt:lpstr>
      <vt:lpstr>استخدام</vt:lpstr>
      <vt:lpstr>استخدام</vt:lpstr>
      <vt:lpstr>اهمیت استخدام</vt:lpstr>
      <vt:lpstr>چارت مراحل استخدام</vt:lpstr>
      <vt:lpstr>مراحل استخدام</vt:lpstr>
      <vt:lpstr>مراحل استخدام</vt:lpstr>
      <vt:lpstr>منابع استخدام</vt:lpstr>
      <vt:lpstr>منابع داخلی</vt:lpstr>
      <vt:lpstr>منابع بیرون( خارجی)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Ahmad Nabi Ahmadzai</cp:lastModifiedBy>
  <cp:revision>47</cp:revision>
  <dcterms:created xsi:type="dcterms:W3CDTF">2006-08-16T00:00:00Z</dcterms:created>
  <dcterms:modified xsi:type="dcterms:W3CDTF">2024-06-29T17:12:15Z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0x01010087CB616645017B4786D841EC363CE464</vt:lpwstr>
  </property>
</Properties>
</file>