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683" r:id="rId2"/>
    <p:sldId id="256" r:id="rId3"/>
    <p:sldId id="257" r:id="rId4"/>
    <p:sldId id="258" r:id="rId5"/>
    <p:sldId id="287" r:id="rId6"/>
    <p:sldId id="259" r:id="rId7"/>
    <p:sldId id="288" r:id="rId8"/>
    <p:sldId id="279" r:id="rId9"/>
    <p:sldId id="278" r:id="rId10"/>
  </p:sldIdLst>
  <p:sldSz cx="9144000" cy="6858000" type="screen4x3"/>
  <p:notesSz cx="6858000" cy="9144000"/>
  <p:defaultTextStyle>
    <a:defPPr>
      <a:defRPr lang="f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BB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E773F0-42BC-44F4-B577-0A97465DD502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4CF0E35-0D82-4D27-9FDF-3C3ACD1C9272}">
      <dgm:prSet phldrT="[Text]"/>
      <dgm:spPr>
        <a:solidFill>
          <a:schemeClr val="accent2"/>
        </a:solidFill>
      </dgm:spPr>
      <dgm:t>
        <a:bodyPr/>
        <a:lstStyle/>
        <a:p>
          <a:r>
            <a:rPr lang="fa" dirty="0"/>
            <a:t>آموزش</a:t>
          </a:r>
        </a:p>
      </dgm:t>
    </dgm:pt>
    <dgm:pt modelId="{9C9D5AE5-BCCF-49CA-92B9-9D5FEB695148}" type="parTrans" cxnId="{41DA2F0B-04C0-4F7C-9663-FB573E5D54E4}">
      <dgm:prSet/>
      <dgm:spPr/>
      <dgm:t>
        <a:bodyPr/>
        <a:lstStyle/>
        <a:p>
          <a:endParaRPr lang="en-US"/>
        </a:p>
      </dgm:t>
    </dgm:pt>
    <dgm:pt modelId="{4C162B43-855C-4647-80AD-F713BC90D850}" type="sibTrans" cxnId="{41DA2F0B-04C0-4F7C-9663-FB573E5D54E4}">
      <dgm:prSet/>
      <dgm:spPr/>
      <dgm:t>
        <a:bodyPr/>
        <a:lstStyle/>
        <a:p>
          <a:endParaRPr lang="en-US"/>
        </a:p>
      </dgm:t>
    </dgm:pt>
    <dgm:pt modelId="{94A22683-9078-40D8-B50F-5E9A629B93B0}">
      <dgm:prSet phldrT="[Text]" custT="1"/>
      <dgm:spPr/>
      <dgm:t>
        <a:bodyPr/>
        <a:lstStyle/>
        <a:p>
          <a:pPr algn="ctr"/>
          <a:r>
            <a:rPr lang="fa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/>
              <a:ea typeface="+mn-ea"/>
              <a:cs typeface="+mn-cs"/>
            </a:rPr>
            <a:t>دانش، مهارت ها، رفتارهای خاص را افزایش می دهد.</a:t>
          </a:r>
        </a:p>
      </dgm:t>
    </dgm:pt>
    <dgm:pt modelId="{244F61C9-75A3-46BF-936D-818C65C81065}" type="parTrans" cxnId="{2BB07055-0DE3-44AD-A1CF-1D8EF42C487E}">
      <dgm:prSet/>
      <dgm:spPr/>
      <dgm:t>
        <a:bodyPr/>
        <a:lstStyle/>
        <a:p>
          <a:endParaRPr lang="en-US"/>
        </a:p>
      </dgm:t>
    </dgm:pt>
    <dgm:pt modelId="{BB1B0292-11F8-443F-A579-0C12C8915C34}" type="sibTrans" cxnId="{2BB07055-0DE3-44AD-A1CF-1D8EF42C487E}">
      <dgm:prSet/>
      <dgm:spPr/>
      <dgm:t>
        <a:bodyPr/>
        <a:lstStyle/>
        <a:p>
          <a:endParaRPr lang="en-US"/>
        </a:p>
      </dgm:t>
    </dgm:pt>
    <dgm:pt modelId="{CAC7CADD-17ED-4887-B575-956AB35F1402}">
      <dgm:prSet phldrT="[Text]" custT="1"/>
      <dgm:spPr/>
      <dgm:t>
        <a:bodyPr/>
        <a:lstStyle/>
        <a:p>
          <a:pPr algn="ctr"/>
          <a:r>
            <a:rPr lang="fa" sz="2300" kern="1200" dirty="0"/>
            <a:t> </a:t>
          </a:r>
          <a:r>
            <a:rPr lang="fa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/>
              <a:ea typeface="+mn-ea"/>
              <a:cs typeface="+mn-cs"/>
            </a:rPr>
            <a:t>یادگیری ساختاریافته</a:t>
          </a:r>
        </a:p>
      </dgm:t>
    </dgm:pt>
    <dgm:pt modelId="{ADCFEEF9-C050-4769-A17A-35F5025B3BFC}" type="parTrans" cxnId="{647EC3C9-E665-4233-B990-D85C458BEBA7}">
      <dgm:prSet/>
      <dgm:spPr/>
      <dgm:t>
        <a:bodyPr/>
        <a:lstStyle/>
        <a:p>
          <a:endParaRPr lang="en-US"/>
        </a:p>
      </dgm:t>
    </dgm:pt>
    <dgm:pt modelId="{B53E34AA-D168-486D-8976-8741F67E3B4D}" type="sibTrans" cxnId="{647EC3C9-E665-4233-B990-D85C458BEBA7}">
      <dgm:prSet/>
      <dgm:spPr/>
      <dgm:t>
        <a:bodyPr/>
        <a:lstStyle/>
        <a:p>
          <a:endParaRPr lang="en-US"/>
        </a:p>
      </dgm:t>
    </dgm:pt>
    <dgm:pt modelId="{6969A3B8-1DC9-417E-8695-0BEC0E71DEF2}">
      <dgm:prSet phldrT="[Text]"/>
      <dgm:spPr/>
      <dgm:t>
        <a:bodyPr/>
        <a:lstStyle/>
        <a:p>
          <a:r>
            <a:rPr lang="fa-IR" dirty="0"/>
            <a:t>انکشاف</a:t>
          </a:r>
          <a:endParaRPr lang="fa" dirty="0"/>
        </a:p>
      </dgm:t>
    </dgm:pt>
    <dgm:pt modelId="{7DD3CAF5-3260-4050-8E8B-21F7F50A1BE0}" type="parTrans" cxnId="{B3AC3BA8-6D23-4EA3-A746-0C4A9FC52EDD}">
      <dgm:prSet/>
      <dgm:spPr/>
      <dgm:t>
        <a:bodyPr/>
        <a:lstStyle/>
        <a:p>
          <a:endParaRPr lang="en-US"/>
        </a:p>
      </dgm:t>
    </dgm:pt>
    <dgm:pt modelId="{1017AB87-C63C-4F64-B513-0F259FE69C90}" type="sibTrans" cxnId="{B3AC3BA8-6D23-4EA3-A746-0C4A9FC52EDD}">
      <dgm:prSet/>
      <dgm:spPr/>
      <dgm:t>
        <a:bodyPr/>
        <a:lstStyle/>
        <a:p>
          <a:endParaRPr lang="en-US"/>
        </a:p>
      </dgm:t>
    </dgm:pt>
    <dgm:pt modelId="{088EB516-ABCE-429E-A0A3-D5995FB22ED0}">
      <dgm:prSet phldrT="[Text]" custT="1"/>
      <dgm:spPr/>
      <dgm:t>
        <a:bodyPr/>
        <a:lstStyle/>
        <a:p>
          <a:pPr algn="ctr"/>
          <a:r>
            <a:rPr lang="fa" sz="2000" dirty="0"/>
            <a:t>دانش و قابلیت ها را گسترش می دهد</a:t>
          </a:r>
        </a:p>
      </dgm:t>
    </dgm:pt>
    <dgm:pt modelId="{BA89AE7E-825F-4F16-B6BB-7C2346DD8AAE}" type="parTrans" cxnId="{5AB7B42B-1934-4E62-8FAD-82E3BF6360EA}">
      <dgm:prSet/>
      <dgm:spPr/>
      <dgm:t>
        <a:bodyPr/>
        <a:lstStyle/>
        <a:p>
          <a:endParaRPr lang="en-US"/>
        </a:p>
      </dgm:t>
    </dgm:pt>
    <dgm:pt modelId="{34F9FCEE-E3CC-4F6B-AB39-A084C487DDFC}" type="sibTrans" cxnId="{5AB7B42B-1934-4E62-8FAD-82E3BF6360EA}">
      <dgm:prSet/>
      <dgm:spPr/>
      <dgm:t>
        <a:bodyPr/>
        <a:lstStyle/>
        <a:p>
          <a:endParaRPr lang="en-US"/>
        </a:p>
      </dgm:t>
    </dgm:pt>
    <dgm:pt modelId="{463C3FEB-BC92-4A19-90EC-7284B08CDF0E}">
      <dgm:prSet phldrT="[Text]" custT="1"/>
      <dgm:spPr/>
      <dgm:t>
        <a:bodyPr/>
        <a:lstStyle/>
        <a:p>
          <a:pPr algn="ctr"/>
          <a:r>
            <a:rPr lang="fa" sz="1800" dirty="0"/>
            <a:t>   </a:t>
          </a:r>
          <a:r>
            <a:rPr lang="fa" sz="2000" dirty="0"/>
            <a:t>بلند مدت</a:t>
          </a:r>
        </a:p>
      </dgm:t>
    </dgm:pt>
    <dgm:pt modelId="{797AD8AB-97C5-4F8D-B9EC-BFA1DBAF7B8F}" type="parTrans" cxnId="{E8018587-A43C-44B3-9DA1-3B0A628058B1}">
      <dgm:prSet/>
      <dgm:spPr/>
      <dgm:t>
        <a:bodyPr/>
        <a:lstStyle/>
        <a:p>
          <a:endParaRPr lang="en-US"/>
        </a:p>
      </dgm:t>
    </dgm:pt>
    <dgm:pt modelId="{2DFE4B08-AC9E-4311-B85A-5514D72601D8}" type="sibTrans" cxnId="{E8018587-A43C-44B3-9DA1-3B0A628058B1}">
      <dgm:prSet/>
      <dgm:spPr/>
      <dgm:t>
        <a:bodyPr/>
        <a:lstStyle/>
        <a:p>
          <a:endParaRPr lang="en-US"/>
        </a:p>
      </dgm:t>
    </dgm:pt>
    <dgm:pt modelId="{C417A46F-80D2-47FB-B2E0-1C5FE83D7677}">
      <dgm:prSet custT="1"/>
      <dgm:spPr/>
      <dgm:t>
        <a:bodyPr/>
        <a:lstStyle/>
        <a:p>
          <a:r>
            <a:rPr lang="fa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/>
              <a:ea typeface="+mn-ea"/>
              <a:cs typeface="+mn-cs"/>
            </a:rPr>
            <a:t>کوتاه مدت</a:t>
          </a:r>
        </a:p>
      </dgm:t>
    </dgm:pt>
    <dgm:pt modelId="{E34EE4B5-D3C5-4840-B4D3-FCB04E5F442A}" type="parTrans" cxnId="{70F2EF48-66A9-4B8E-AD9A-BF3D6A4BD81C}">
      <dgm:prSet/>
      <dgm:spPr/>
      <dgm:t>
        <a:bodyPr/>
        <a:lstStyle/>
        <a:p>
          <a:endParaRPr lang="en-US"/>
        </a:p>
      </dgm:t>
    </dgm:pt>
    <dgm:pt modelId="{9FE20932-A270-442F-85F3-36D49104A7CE}" type="sibTrans" cxnId="{70F2EF48-66A9-4B8E-AD9A-BF3D6A4BD81C}">
      <dgm:prSet/>
      <dgm:spPr/>
      <dgm:t>
        <a:bodyPr/>
        <a:lstStyle/>
        <a:p>
          <a:endParaRPr lang="en-US"/>
        </a:p>
      </dgm:t>
    </dgm:pt>
    <dgm:pt modelId="{BB271BE7-DB60-438E-8A02-22730D651FC6}">
      <dgm:prSet custT="1"/>
      <dgm:spPr/>
      <dgm:t>
        <a:bodyPr/>
        <a:lstStyle/>
        <a:p>
          <a:pPr algn="ctr"/>
          <a:r>
            <a:rPr lang="fa" sz="1800" dirty="0"/>
            <a:t>فرصت های یادگیری متنوع</a:t>
          </a:r>
        </a:p>
      </dgm:t>
    </dgm:pt>
    <dgm:pt modelId="{2C29802B-3560-412C-AD4A-B6CFA38717A5}" type="parTrans" cxnId="{D2028EAB-368E-433E-9158-C6851E7F0F69}">
      <dgm:prSet/>
      <dgm:spPr/>
      <dgm:t>
        <a:bodyPr/>
        <a:lstStyle/>
        <a:p>
          <a:endParaRPr lang="en-US"/>
        </a:p>
      </dgm:t>
    </dgm:pt>
    <dgm:pt modelId="{1638B4E1-58DA-444E-AD4F-EF1D33B0AF36}" type="sibTrans" cxnId="{D2028EAB-368E-433E-9158-C6851E7F0F69}">
      <dgm:prSet/>
      <dgm:spPr/>
      <dgm:t>
        <a:bodyPr/>
        <a:lstStyle/>
        <a:p>
          <a:endParaRPr lang="en-US"/>
        </a:p>
      </dgm:t>
    </dgm:pt>
    <dgm:pt modelId="{6E685CAF-51CA-4A52-BC30-B89B9A6DE35E}">
      <dgm:prSet custT="1"/>
      <dgm:spPr/>
      <dgm:t>
        <a:bodyPr/>
        <a:lstStyle/>
        <a:p>
          <a:r>
            <a:rPr lang="fa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/>
              <a:ea typeface="+mn-ea"/>
              <a:cs typeface="+mn-cs"/>
            </a:rPr>
            <a:t>بر نقش فعلی تمرکز می کند</a:t>
          </a:r>
        </a:p>
      </dgm:t>
    </dgm:pt>
    <dgm:pt modelId="{7071FFBF-6E47-4859-A314-152698E09F21}" type="parTrans" cxnId="{64D9A6E3-6F4A-425D-9816-930E8C9B80EC}">
      <dgm:prSet/>
      <dgm:spPr/>
      <dgm:t>
        <a:bodyPr/>
        <a:lstStyle/>
        <a:p>
          <a:endParaRPr lang="en-US"/>
        </a:p>
      </dgm:t>
    </dgm:pt>
    <dgm:pt modelId="{AD208096-BE29-4BAE-A104-C329F9037C6B}" type="sibTrans" cxnId="{64D9A6E3-6F4A-425D-9816-930E8C9B80EC}">
      <dgm:prSet/>
      <dgm:spPr/>
      <dgm:t>
        <a:bodyPr/>
        <a:lstStyle/>
        <a:p>
          <a:endParaRPr lang="en-US"/>
        </a:p>
      </dgm:t>
    </dgm:pt>
    <dgm:pt modelId="{7E3FEE75-2F97-41D6-8436-417E5C1FF9E5}">
      <dgm:prSet custT="1"/>
      <dgm:spPr/>
      <dgm:t>
        <a:bodyPr/>
        <a:lstStyle/>
        <a:p>
          <a:r>
            <a:rPr lang="fa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/>
              <a:ea typeface="+mn-ea"/>
              <a:cs typeface="+mn-cs"/>
            </a:rPr>
            <a:t>بر رشد بلند مدت و پیشرفت شغلی تمرکز دارد</a:t>
          </a:r>
        </a:p>
      </dgm:t>
    </dgm:pt>
    <dgm:pt modelId="{A4734D91-B2D4-4802-A1AF-99270292A957}" type="parTrans" cxnId="{2847BEBA-6CF2-4347-AB51-D7BD8DA13BC9}">
      <dgm:prSet/>
      <dgm:spPr/>
      <dgm:t>
        <a:bodyPr/>
        <a:lstStyle/>
        <a:p>
          <a:endParaRPr lang="en-US"/>
        </a:p>
      </dgm:t>
    </dgm:pt>
    <dgm:pt modelId="{AB4AED78-36CC-4207-8D86-F17FD5BD9020}" type="sibTrans" cxnId="{2847BEBA-6CF2-4347-AB51-D7BD8DA13BC9}">
      <dgm:prSet/>
      <dgm:spPr/>
      <dgm:t>
        <a:bodyPr/>
        <a:lstStyle/>
        <a:p>
          <a:endParaRPr lang="en-US"/>
        </a:p>
      </dgm:t>
    </dgm:pt>
    <dgm:pt modelId="{860CAB2F-5E14-426E-874F-9A621E82ED83}" type="pres">
      <dgm:prSet presAssocID="{E7E773F0-42BC-44F4-B577-0A97465DD50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307FD06-3598-4F71-9598-CD41E398332C}" type="pres">
      <dgm:prSet presAssocID="{F4CF0E35-0D82-4D27-9FDF-3C3ACD1C9272}" presName="root" presStyleCnt="0"/>
      <dgm:spPr/>
    </dgm:pt>
    <dgm:pt modelId="{F5FE5A54-B862-4BAC-B4CB-90591B48D09E}" type="pres">
      <dgm:prSet presAssocID="{F4CF0E35-0D82-4D27-9FDF-3C3ACD1C9272}" presName="rootComposite" presStyleCnt="0"/>
      <dgm:spPr/>
    </dgm:pt>
    <dgm:pt modelId="{044A76A4-1D81-4CE7-BC4A-522288FEE209}" type="pres">
      <dgm:prSet presAssocID="{F4CF0E35-0D82-4D27-9FDF-3C3ACD1C9272}" presName="rootText" presStyleLbl="node1" presStyleIdx="0" presStyleCnt="2" custScaleX="226711"/>
      <dgm:spPr/>
    </dgm:pt>
    <dgm:pt modelId="{E845496D-6C66-4BA3-BE2C-5922AEAFCC12}" type="pres">
      <dgm:prSet presAssocID="{F4CF0E35-0D82-4D27-9FDF-3C3ACD1C9272}" presName="rootConnector" presStyleLbl="node1" presStyleIdx="0" presStyleCnt="2"/>
      <dgm:spPr/>
    </dgm:pt>
    <dgm:pt modelId="{F7517969-4DDC-4484-8FE6-F354D12FF946}" type="pres">
      <dgm:prSet presAssocID="{F4CF0E35-0D82-4D27-9FDF-3C3ACD1C9272}" presName="childShape" presStyleCnt="0"/>
      <dgm:spPr/>
    </dgm:pt>
    <dgm:pt modelId="{322A9F36-F3EB-4E98-ABDC-E153A139E9EE}" type="pres">
      <dgm:prSet presAssocID="{244F61C9-75A3-46BF-936D-818C65C81065}" presName="Name13" presStyleLbl="parChTrans1D2" presStyleIdx="0" presStyleCnt="8"/>
      <dgm:spPr/>
    </dgm:pt>
    <dgm:pt modelId="{E1F1311A-6F5B-469D-93CA-9BAF74246EE0}" type="pres">
      <dgm:prSet presAssocID="{94A22683-9078-40D8-B50F-5E9A629B93B0}" presName="childText" presStyleLbl="bgAcc1" presStyleIdx="0" presStyleCnt="8" custScaleX="283430" custScaleY="125989">
        <dgm:presLayoutVars>
          <dgm:bulletEnabled val="1"/>
        </dgm:presLayoutVars>
      </dgm:prSet>
      <dgm:spPr/>
    </dgm:pt>
    <dgm:pt modelId="{F3F232B1-36CE-4017-8B3E-25DB8A98E151}" type="pres">
      <dgm:prSet presAssocID="{E34EE4B5-D3C5-4840-B4D3-FCB04E5F442A}" presName="Name13" presStyleLbl="parChTrans1D2" presStyleIdx="1" presStyleCnt="8"/>
      <dgm:spPr/>
    </dgm:pt>
    <dgm:pt modelId="{781DE7F2-ABD0-4E34-B023-0CB95EDB1FDE}" type="pres">
      <dgm:prSet presAssocID="{C417A46F-80D2-47FB-B2E0-1C5FE83D7677}" presName="childText" presStyleLbl="bgAcc1" presStyleIdx="1" presStyleCnt="8" custScaleX="284709" custScaleY="123859" custLinFactNeighborX="1249" custLinFactNeighborY="-2215">
        <dgm:presLayoutVars>
          <dgm:bulletEnabled val="1"/>
        </dgm:presLayoutVars>
      </dgm:prSet>
      <dgm:spPr/>
    </dgm:pt>
    <dgm:pt modelId="{B3492C9E-27DE-426D-AF50-BA175404DAEC}" type="pres">
      <dgm:prSet presAssocID="{ADCFEEF9-C050-4769-A17A-35F5025B3BFC}" presName="Name13" presStyleLbl="parChTrans1D2" presStyleIdx="2" presStyleCnt="8"/>
      <dgm:spPr/>
    </dgm:pt>
    <dgm:pt modelId="{27E3778A-9352-4608-B8D5-3F1631D592E3}" type="pres">
      <dgm:prSet presAssocID="{CAC7CADD-17ED-4887-B575-956AB35F1402}" presName="childText" presStyleLbl="bgAcc1" presStyleIdx="2" presStyleCnt="8" custScaleX="285577" custScaleY="130645">
        <dgm:presLayoutVars>
          <dgm:bulletEnabled val="1"/>
        </dgm:presLayoutVars>
      </dgm:prSet>
      <dgm:spPr/>
    </dgm:pt>
    <dgm:pt modelId="{8FA0130F-4B98-47AE-A986-7728FBFAF853}" type="pres">
      <dgm:prSet presAssocID="{7071FFBF-6E47-4859-A314-152698E09F21}" presName="Name13" presStyleLbl="parChTrans1D2" presStyleIdx="3" presStyleCnt="8"/>
      <dgm:spPr/>
    </dgm:pt>
    <dgm:pt modelId="{F4C34C6E-46B8-438A-AB6A-A5D1FFC67EDC}" type="pres">
      <dgm:prSet presAssocID="{6E685CAF-51CA-4A52-BC30-B89B9A6DE35E}" presName="childText" presStyleLbl="bgAcc1" presStyleIdx="3" presStyleCnt="8" custScaleX="281755" custScaleY="122558" custLinFactNeighborX="126" custLinFactNeighborY="-819">
        <dgm:presLayoutVars>
          <dgm:bulletEnabled val="1"/>
        </dgm:presLayoutVars>
      </dgm:prSet>
      <dgm:spPr/>
    </dgm:pt>
    <dgm:pt modelId="{D0A31FC9-D264-4C4E-97D1-0FDEAB1D7175}" type="pres">
      <dgm:prSet presAssocID="{6969A3B8-1DC9-417E-8695-0BEC0E71DEF2}" presName="root" presStyleCnt="0"/>
      <dgm:spPr/>
    </dgm:pt>
    <dgm:pt modelId="{686CA246-1B93-40F9-A2AB-12F48B80E2B3}" type="pres">
      <dgm:prSet presAssocID="{6969A3B8-1DC9-417E-8695-0BEC0E71DEF2}" presName="rootComposite" presStyleCnt="0"/>
      <dgm:spPr/>
    </dgm:pt>
    <dgm:pt modelId="{BD758A81-98B5-440B-B37D-DF1C14803073}" type="pres">
      <dgm:prSet presAssocID="{6969A3B8-1DC9-417E-8695-0BEC0E71DEF2}" presName="rootText" presStyleLbl="node1" presStyleIdx="1" presStyleCnt="2" custScaleX="281160"/>
      <dgm:spPr/>
    </dgm:pt>
    <dgm:pt modelId="{FD9CF081-46CE-4DB1-88C8-59B6D0826E45}" type="pres">
      <dgm:prSet presAssocID="{6969A3B8-1DC9-417E-8695-0BEC0E71DEF2}" presName="rootConnector" presStyleLbl="node1" presStyleIdx="1" presStyleCnt="2"/>
      <dgm:spPr/>
    </dgm:pt>
    <dgm:pt modelId="{C9C7F809-38CD-4AE5-BDBC-7690711A3259}" type="pres">
      <dgm:prSet presAssocID="{6969A3B8-1DC9-417E-8695-0BEC0E71DEF2}" presName="childShape" presStyleCnt="0"/>
      <dgm:spPr/>
    </dgm:pt>
    <dgm:pt modelId="{10B08E90-1FAB-4CC5-A5E1-4D1545D5A850}" type="pres">
      <dgm:prSet presAssocID="{BA89AE7E-825F-4F16-B6BB-7C2346DD8AAE}" presName="Name13" presStyleLbl="parChTrans1D2" presStyleIdx="4" presStyleCnt="8"/>
      <dgm:spPr/>
    </dgm:pt>
    <dgm:pt modelId="{D40D13DD-B2BA-41D0-93CC-AA2FD224FA52}" type="pres">
      <dgm:prSet presAssocID="{088EB516-ABCE-429E-A0A3-D5995FB22ED0}" presName="childText" presStyleLbl="bgAcc1" presStyleIdx="4" presStyleCnt="8" custScaleX="289441" custScaleY="134566">
        <dgm:presLayoutVars>
          <dgm:bulletEnabled val="1"/>
        </dgm:presLayoutVars>
      </dgm:prSet>
      <dgm:spPr>
        <a:prstGeom prst="rect">
          <a:avLst/>
        </a:prstGeom>
      </dgm:spPr>
    </dgm:pt>
    <dgm:pt modelId="{AE5770C5-E3F2-4F46-BC2A-07287487FC61}" type="pres">
      <dgm:prSet presAssocID="{797AD8AB-97C5-4F8D-B9EC-BFA1DBAF7B8F}" presName="Name13" presStyleLbl="parChTrans1D2" presStyleIdx="5" presStyleCnt="8"/>
      <dgm:spPr/>
    </dgm:pt>
    <dgm:pt modelId="{EB1CCDAD-8B83-43CB-8085-1993807D6EC2}" type="pres">
      <dgm:prSet presAssocID="{463C3FEB-BC92-4A19-90EC-7284B08CDF0E}" presName="childText" presStyleLbl="bgAcc1" presStyleIdx="5" presStyleCnt="8" custScaleX="287656" custScaleY="125569">
        <dgm:presLayoutVars>
          <dgm:bulletEnabled val="1"/>
        </dgm:presLayoutVars>
      </dgm:prSet>
      <dgm:spPr>
        <a:prstGeom prst="rect">
          <a:avLst/>
        </a:prstGeom>
      </dgm:spPr>
    </dgm:pt>
    <dgm:pt modelId="{3FC6B75B-70F0-40FA-AC7B-B9AFB547DD07}" type="pres">
      <dgm:prSet presAssocID="{2C29802B-3560-412C-AD4A-B6CFA38717A5}" presName="Name13" presStyleLbl="parChTrans1D2" presStyleIdx="6" presStyleCnt="8"/>
      <dgm:spPr/>
    </dgm:pt>
    <dgm:pt modelId="{5C7BA19B-EA6A-4504-9523-6EAF59700F49}" type="pres">
      <dgm:prSet presAssocID="{BB271BE7-DB60-438E-8A02-22730D651FC6}" presName="childText" presStyleLbl="bgAcc1" presStyleIdx="6" presStyleCnt="8" custScaleX="285065" custScaleY="133940" custLinFactNeighborX="452" custLinFactNeighborY="-6712">
        <dgm:presLayoutVars>
          <dgm:bulletEnabled val="1"/>
        </dgm:presLayoutVars>
      </dgm:prSet>
      <dgm:spPr/>
    </dgm:pt>
    <dgm:pt modelId="{E811B6D3-65A0-4444-ACBB-2CDF8FEDC6CF}" type="pres">
      <dgm:prSet presAssocID="{A4734D91-B2D4-4802-A1AF-99270292A957}" presName="Name13" presStyleLbl="parChTrans1D2" presStyleIdx="7" presStyleCnt="8"/>
      <dgm:spPr/>
    </dgm:pt>
    <dgm:pt modelId="{7E76AC4C-6A41-4C04-B5F8-FAF7D3A402B0}" type="pres">
      <dgm:prSet presAssocID="{7E3FEE75-2F97-41D6-8436-417E5C1FF9E5}" presName="childText" presStyleLbl="bgAcc1" presStyleIdx="7" presStyleCnt="8" custScaleX="290455" custScaleY="117768">
        <dgm:presLayoutVars>
          <dgm:bulletEnabled val="1"/>
        </dgm:presLayoutVars>
      </dgm:prSet>
      <dgm:spPr/>
    </dgm:pt>
  </dgm:ptLst>
  <dgm:cxnLst>
    <dgm:cxn modelId="{1868FC0A-0577-46A6-A021-667BF1895D62}" type="presOf" srcId="{ADCFEEF9-C050-4769-A17A-35F5025B3BFC}" destId="{B3492C9E-27DE-426D-AF50-BA175404DAEC}" srcOrd="0" destOrd="0" presId="urn:microsoft.com/office/officeart/2005/8/layout/hierarchy3"/>
    <dgm:cxn modelId="{41DA2F0B-04C0-4F7C-9663-FB573E5D54E4}" srcId="{E7E773F0-42BC-44F4-B577-0A97465DD502}" destId="{F4CF0E35-0D82-4D27-9FDF-3C3ACD1C9272}" srcOrd="0" destOrd="0" parTransId="{9C9D5AE5-BCCF-49CA-92B9-9D5FEB695148}" sibTransId="{4C162B43-855C-4647-80AD-F713BC90D850}"/>
    <dgm:cxn modelId="{E8ABCA14-D0E5-4656-84B7-D9ABCAC2CFEC}" type="presOf" srcId="{BA89AE7E-825F-4F16-B6BB-7C2346DD8AAE}" destId="{10B08E90-1FAB-4CC5-A5E1-4D1545D5A850}" srcOrd="0" destOrd="0" presId="urn:microsoft.com/office/officeart/2005/8/layout/hierarchy3"/>
    <dgm:cxn modelId="{E7DAA328-BC2E-4D8D-8A74-3FFC082D941D}" type="presOf" srcId="{CAC7CADD-17ED-4887-B575-956AB35F1402}" destId="{27E3778A-9352-4608-B8D5-3F1631D592E3}" srcOrd="0" destOrd="0" presId="urn:microsoft.com/office/officeart/2005/8/layout/hierarchy3"/>
    <dgm:cxn modelId="{5AB7B42B-1934-4E62-8FAD-82E3BF6360EA}" srcId="{6969A3B8-1DC9-417E-8695-0BEC0E71DEF2}" destId="{088EB516-ABCE-429E-A0A3-D5995FB22ED0}" srcOrd="0" destOrd="0" parTransId="{BA89AE7E-825F-4F16-B6BB-7C2346DD8AAE}" sibTransId="{34F9FCEE-E3CC-4F6B-AB39-A084C487DDFC}"/>
    <dgm:cxn modelId="{64BDFF42-8129-4D25-B11B-A6F9F1327FAC}" type="presOf" srcId="{F4CF0E35-0D82-4D27-9FDF-3C3ACD1C9272}" destId="{044A76A4-1D81-4CE7-BC4A-522288FEE209}" srcOrd="0" destOrd="0" presId="urn:microsoft.com/office/officeart/2005/8/layout/hierarchy3"/>
    <dgm:cxn modelId="{2FFD3845-6CE1-4323-9459-FB365A2032C2}" type="presOf" srcId="{2C29802B-3560-412C-AD4A-B6CFA38717A5}" destId="{3FC6B75B-70F0-40FA-AC7B-B9AFB547DD07}" srcOrd="0" destOrd="0" presId="urn:microsoft.com/office/officeart/2005/8/layout/hierarchy3"/>
    <dgm:cxn modelId="{70F2EF48-66A9-4B8E-AD9A-BF3D6A4BD81C}" srcId="{F4CF0E35-0D82-4D27-9FDF-3C3ACD1C9272}" destId="{C417A46F-80D2-47FB-B2E0-1C5FE83D7677}" srcOrd="1" destOrd="0" parTransId="{E34EE4B5-D3C5-4840-B4D3-FCB04E5F442A}" sibTransId="{9FE20932-A270-442F-85F3-36D49104A7CE}"/>
    <dgm:cxn modelId="{EB9E596B-D882-4A62-88D1-1CA4BFF0E49C}" type="presOf" srcId="{7E3FEE75-2F97-41D6-8436-417E5C1FF9E5}" destId="{7E76AC4C-6A41-4C04-B5F8-FAF7D3A402B0}" srcOrd="0" destOrd="0" presId="urn:microsoft.com/office/officeart/2005/8/layout/hierarchy3"/>
    <dgm:cxn modelId="{52C51351-5ACD-4A8A-A32F-D47B179A8ED7}" type="presOf" srcId="{6969A3B8-1DC9-417E-8695-0BEC0E71DEF2}" destId="{FD9CF081-46CE-4DB1-88C8-59B6D0826E45}" srcOrd="1" destOrd="0" presId="urn:microsoft.com/office/officeart/2005/8/layout/hierarchy3"/>
    <dgm:cxn modelId="{76BBC754-426B-45E8-B867-6322FF146464}" type="presOf" srcId="{7071FFBF-6E47-4859-A314-152698E09F21}" destId="{8FA0130F-4B98-47AE-A986-7728FBFAF853}" srcOrd="0" destOrd="0" presId="urn:microsoft.com/office/officeart/2005/8/layout/hierarchy3"/>
    <dgm:cxn modelId="{2BB07055-0DE3-44AD-A1CF-1D8EF42C487E}" srcId="{F4CF0E35-0D82-4D27-9FDF-3C3ACD1C9272}" destId="{94A22683-9078-40D8-B50F-5E9A629B93B0}" srcOrd="0" destOrd="0" parTransId="{244F61C9-75A3-46BF-936D-818C65C81065}" sibTransId="{BB1B0292-11F8-443F-A579-0C12C8915C34}"/>
    <dgm:cxn modelId="{BED6B085-4426-47F5-929D-5B5FE55ACC51}" type="presOf" srcId="{088EB516-ABCE-429E-A0A3-D5995FB22ED0}" destId="{D40D13DD-B2BA-41D0-93CC-AA2FD224FA52}" srcOrd="0" destOrd="0" presId="urn:microsoft.com/office/officeart/2005/8/layout/hierarchy3"/>
    <dgm:cxn modelId="{E4052787-EAEF-4B3A-BE44-B35657380C34}" type="presOf" srcId="{244F61C9-75A3-46BF-936D-818C65C81065}" destId="{322A9F36-F3EB-4E98-ABDC-E153A139E9EE}" srcOrd="0" destOrd="0" presId="urn:microsoft.com/office/officeart/2005/8/layout/hierarchy3"/>
    <dgm:cxn modelId="{E8018587-A43C-44B3-9DA1-3B0A628058B1}" srcId="{6969A3B8-1DC9-417E-8695-0BEC0E71DEF2}" destId="{463C3FEB-BC92-4A19-90EC-7284B08CDF0E}" srcOrd="1" destOrd="0" parTransId="{797AD8AB-97C5-4F8D-B9EC-BFA1DBAF7B8F}" sibTransId="{2DFE4B08-AC9E-4311-B85A-5514D72601D8}"/>
    <dgm:cxn modelId="{51D2C289-1A4F-4FFE-8D1E-98AB5C64984B}" type="presOf" srcId="{797AD8AB-97C5-4F8D-B9EC-BFA1DBAF7B8F}" destId="{AE5770C5-E3F2-4F46-BC2A-07287487FC61}" srcOrd="0" destOrd="0" presId="urn:microsoft.com/office/officeart/2005/8/layout/hierarchy3"/>
    <dgm:cxn modelId="{3B47B390-9797-46F3-8383-01A43D5075C8}" type="presOf" srcId="{94A22683-9078-40D8-B50F-5E9A629B93B0}" destId="{E1F1311A-6F5B-469D-93CA-9BAF74246EE0}" srcOrd="0" destOrd="0" presId="urn:microsoft.com/office/officeart/2005/8/layout/hierarchy3"/>
    <dgm:cxn modelId="{8E47FEA1-C061-4980-B012-0F08B223FA5B}" type="presOf" srcId="{463C3FEB-BC92-4A19-90EC-7284B08CDF0E}" destId="{EB1CCDAD-8B83-43CB-8085-1993807D6EC2}" srcOrd="0" destOrd="0" presId="urn:microsoft.com/office/officeart/2005/8/layout/hierarchy3"/>
    <dgm:cxn modelId="{482AFCA5-BC85-4E11-B3FD-F9A0D1D20F22}" type="presOf" srcId="{6969A3B8-1DC9-417E-8695-0BEC0E71DEF2}" destId="{BD758A81-98B5-440B-B37D-DF1C14803073}" srcOrd="0" destOrd="0" presId="urn:microsoft.com/office/officeart/2005/8/layout/hierarchy3"/>
    <dgm:cxn modelId="{B3AC3BA8-6D23-4EA3-A746-0C4A9FC52EDD}" srcId="{E7E773F0-42BC-44F4-B577-0A97465DD502}" destId="{6969A3B8-1DC9-417E-8695-0BEC0E71DEF2}" srcOrd="1" destOrd="0" parTransId="{7DD3CAF5-3260-4050-8E8B-21F7F50A1BE0}" sibTransId="{1017AB87-C63C-4F64-B513-0F259FE69C90}"/>
    <dgm:cxn modelId="{D2028EAB-368E-433E-9158-C6851E7F0F69}" srcId="{6969A3B8-1DC9-417E-8695-0BEC0E71DEF2}" destId="{BB271BE7-DB60-438E-8A02-22730D651FC6}" srcOrd="2" destOrd="0" parTransId="{2C29802B-3560-412C-AD4A-B6CFA38717A5}" sibTransId="{1638B4E1-58DA-444E-AD4F-EF1D33B0AF36}"/>
    <dgm:cxn modelId="{2847BEBA-6CF2-4347-AB51-D7BD8DA13BC9}" srcId="{6969A3B8-1DC9-417E-8695-0BEC0E71DEF2}" destId="{7E3FEE75-2F97-41D6-8436-417E5C1FF9E5}" srcOrd="3" destOrd="0" parTransId="{A4734D91-B2D4-4802-A1AF-99270292A957}" sibTransId="{AB4AED78-36CC-4207-8D86-F17FD5BD9020}"/>
    <dgm:cxn modelId="{0C67C1C5-8BCC-4046-B866-A9BC49C6DD6C}" type="presOf" srcId="{BB271BE7-DB60-438E-8A02-22730D651FC6}" destId="{5C7BA19B-EA6A-4504-9523-6EAF59700F49}" srcOrd="0" destOrd="0" presId="urn:microsoft.com/office/officeart/2005/8/layout/hierarchy3"/>
    <dgm:cxn modelId="{647EC3C9-E665-4233-B990-D85C458BEBA7}" srcId="{F4CF0E35-0D82-4D27-9FDF-3C3ACD1C9272}" destId="{CAC7CADD-17ED-4887-B575-956AB35F1402}" srcOrd="2" destOrd="0" parTransId="{ADCFEEF9-C050-4769-A17A-35F5025B3BFC}" sibTransId="{B53E34AA-D168-486D-8976-8741F67E3B4D}"/>
    <dgm:cxn modelId="{362EB5D2-62FF-46C1-8231-74B109A15B91}" type="presOf" srcId="{C417A46F-80D2-47FB-B2E0-1C5FE83D7677}" destId="{781DE7F2-ABD0-4E34-B023-0CB95EDB1FDE}" srcOrd="0" destOrd="0" presId="urn:microsoft.com/office/officeart/2005/8/layout/hierarchy3"/>
    <dgm:cxn modelId="{AD3654DA-E80C-483E-94B1-12EF57E7FE85}" type="presOf" srcId="{E34EE4B5-D3C5-4840-B4D3-FCB04E5F442A}" destId="{F3F232B1-36CE-4017-8B3E-25DB8A98E151}" srcOrd="0" destOrd="0" presId="urn:microsoft.com/office/officeart/2005/8/layout/hierarchy3"/>
    <dgm:cxn modelId="{AD7005E1-98DB-4AC6-AA85-8809221BA05B}" type="presOf" srcId="{6E685CAF-51CA-4A52-BC30-B89B9A6DE35E}" destId="{F4C34C6E-46B8-438A-AB6A-A5D1FFC67EDC}" srcOrd="0" destOrd="0" presId="urn:microsoft.com/office/officeart/2005/8/layout/hierarchy3"/>
    <dgm:cxn modelId="{64D9A6E3-6F4A-425D-9816-930E8C9B80EC}" srcId="{F4CF0E35-0D82-4D27-9FDF-3C3ACD1C9272}" destId="{6E685CAF-51CA-4A52-BC30-B89B9A6DE35E}" srcOrd="3" destOrd="0" parTransId="{7071FFBF-6E47-4859-A314-152698E09F21}" sibTransId="{AD208096-BE29-4BAE-A104-C329F9037C6B}"/>
    <dgm:cxn modelId="{3CC53AF6-0271-4DFA-8B06-57A81F22F1E1}" type="presOf" srcId="{A4734D91-B2D4-4802-A1AF-99270292A957}" destId="{E811B6D3-65A0-4444-ACBB-2CDF8FEDC6CF}" srcOrd="0" destOrd="0" presId="urn:microsoft.com/office/officeart/2005/8/layout/hierarchy3"/>
    <dgm:cxn modelId="{200217FA-82B2-4CDD-887E-43373B192C89}" type="presOf" srcId="{F4CF0E35-0D82-4D27-9FDF-3C3ACD1C9272}" destId="{E845496D-6C66-4BA3-BE2C-5922AEAFCC12}" srcOrd="1" destOrd="0" presId="urn:microsoft.com/office/officeart/2005/8/layout/hierarchy3"/>
    <dgm:cxn modelId="{EC1640FB-2829-4422-93B8-ED01E3E44320}" type="presOf" srcId="{E7E773F0-42BC-44F4-B577-0A97465DD502}" destId="{860CAB2F-5E14-426E-874F-9A621E82ED83}" srcOrd="0" destOrd="0" presId="urn:microsoft.com/office/officeart/2005/8/layout/hierarchy3"/>
    <dgm:cxn modelId="{224FE8B0-4D6B-40A7-B314-8C6A5672BC65}" type="presParOf" srcId="{860CAB2F-5E14-426E-874F-9A621E82ED83}" destId="{8307FD06-3598-4F71-9598-CD41E398332C}" srcOrd="0" destOrd="0" presId="urn:microsoft.com/office/officeart/2005/8/layout/hierarchy3"/>
    <dgm:cxn modelId="{AD5FCB65-2BF6-4BD9-97DC-B97FB68A9F24}" type="presParOf" srcId="{8307FD06-3598-4F71-9598-CD41E398332C}" destId="{F5FE5A54-B862-4BAC-B4CB-90591B48D09E}" srcOrd="0" destOrd="0" presId="urn:microsoft.com/office/officeart/2005/8/layout/hierarchy3"/>
    <dgm:cxn modelId="{9028BACD-604B-4155-A505-82AC43BD8B1D}" type="presParOf" srcId="{F5FE5A54-B862-4BAC-B4CB-90591B48D09E}" destId="{044A76A4-1D81-4CE7-BC4A-522288FEE209}" srcOrd="0" destOrd="0" presId="urn:microsoft.com/office/officeart/2005/8/layout/hierarchy3"/>
    <dgm:cxn modelId="{5F188581-6E3A-465F-9C37-FA7B172421C5}" type="presParOf" srcId="{F5FE5A54-B862-4BAC-B4CB-90591B48D09E}" destId="{E845496D-6C66-4BA3-BE2C-5922AEAFCC12}" srcOrd="1" destOrd="0" presId="urn:microsoft.com/office/officeart/2005/8/layout/hierarchy3"/>
    <dgm:cxn modelId="{82023845-62F3-4C3A-9FCA-CD2E2ED3244E}" type="presParOf" srcId="{8307FD06-3598-4F71-9598-CD41E398332C}" destId="{F7517969-4DDC-4484-8FE6-F354D12FF946}" srcOrd="1" destOrd="0" presId="urn:microsoft.com/office/officeart/2005/8/layout/hierarchy3"/>
    <dgm:cxn modelId="{A32F14F7-6E62-46A2-B785-E32E6C075F90}" type="presParOf" srcId="{F7517969-4DDC-4484-8FE6-F354D12FF946}" destId="{322A9F36-F3EB-4E98-ABDC-E153A139E9EE}" srcOrd="0" destOrd="0" presId="urn:microsoft.com/office/officeart/2005/8/layout/hierarchy3"/>
    <dgm:cxn modelId="{5A963D6A-91DF-4F55-BF7D-E1309A58195F}" type="presParOf" srcId="{F7517969-4DDC-4484-8FE6-F354D12FF946}" destId="{E1F1311A-6F5B-469D-93CA-9BAF74246EE0}" srcOrd="1" destOrd="0" presId="urn:microsoft.com/office/officeart/2005/8/layout/hierarchy3"/>
    <dgm:cxn modelId="{91AB3E91-D4C0-44F4-9D37-15262ED6CEE2}" type="presParOf" srcId="{F7517969-4DDC-4484-8FE6-F354D12FF946}" destId="{F3F232B1-36CE-4017-8B3E-25DB8A98E151}" srcOrd="2" destOrd="0" presId="urn:microsoft.com/office/officeart/2005/8/layout/hierarchy3"/>
    <dgm:cxn modelId="{9E0502F8-26C5-456A-9F06-99342616AF3F}" type="presParOf" srcId="{F7517969-4DDC-4484-8FE6-F354D12FF946}" destId="{781DE7F2-ABD0-4E34-B023-0CB95EDB1FDE}" srcOrd="3" destOrd="0" presId="urn:microsoft.com/office/officeart/2005/8/layout/hierarchy3"/>
    <dgm:cxn modelId="{2D85B5AB-8EB5-4DE2-941B-A8E1BBC9016A}" type="presParOf" srcId="{F7517969-4DDC-4484-8FE6-F354D12FF946}" destId="{B3492C9E-27DE-426D-AF50-BA175404DAEC}" srcOrd="4" destOrd="0" presId="urn:microsoft.com/office/officeart/2005/8/layout/hierarchy3"/>
    <dgm:cxn modelId="{3FDF0C84-B451-400F-978A-52AEA9053730}" type="presParOf" srcId="{F7517969-4DDC-4484-8FE6-F354D12FF946}" destId="{27E3778A-9352-4608-B8D5-3F1631D592E3}" srcOrd="5" destOrd="0" presId="urn:microsoft.com/office/officeart/2005/8/layout/hierarchy3"/>
    <dgm:cxn modelId="{C6B0F6EB-6109-4F06-9A7E-985FB172D2C4}" type="presParOf" srcId="{F7517969-4DDC-4484-8FE6-F354D12FF946}" destId="{8FA0130F-4B98-47AE-A986-7728FBFAF853}" srcOrd="6" destOrd="0" presId="urn:microsoft.com/office/officeart/2005/8/layout/hierarchy3"/>
    <dgm:cxn modelId="{482932E0-AB5F-45E4-B63B-981C15E3BEB5}" type="presParOf" srcId="{F7517969-4DDC-4484-8FE6-F354D12FF946}" destId="{F4C34C6E-46B8-438A-AB6A-A5D1FFC67EDC}" srcOrd="7" destOrd="0" presId="urn:microsoft.com/office/officeart/2005/8/layout/hierarchy3"/>
    <dgm:cxn modelId="{CE7A5201-1A0E-43FC-88B6-4B2956F87688}" type="presParOf" srcId="{860CAB2F-5E14-426E-874F-9A621E82ED83}" destId="{D0A31FC9-D264-4C4E-97D1-0FDEAB1D7175}" srcOrd="1" destOrd="0" presId="urn:microsoft.com/office/officeart/2005/8/layout/hierarchy3"/>
    <dgm:cxn modelId="{B34FCB8A-5361-4300-B02D-C23907FC79A6}" type="presParOf" srcId="{D0A31FC9-D264-4C4E-97D1-0FDEAB1D7175}" destId="{686CA246-1B93-40F9-A2AB-12F48B80E2B3}" srcOrd="0" destOrd="0" presId="urn:microsoft.com/office/officeart/2005/8/layout/hierarchy3"/>
    <dgm:cxn modelId="{2E53A0F8-D1A2-4EE9-A8D3-F495567914B9}" type="presParOf" srcId="{686CA246-1B93-40F9-A2AB-12F48B80E2B3}" destId="{BD758A81-98B5-440B-B37D-DF1C14803073}" srcOrd="0" destOrd="0" presId="urn:microsoft.com/office/officeart/2005/8/layout/hierarchy3"/>
    <dgm:cxn modelId="{FA948801-8036-4EE9-A812-B178E7B75097}" type="presParOf" srcId="{686CA246-1B93-40F9-A2AB-12F48B80E2B3}" destId="{FD9CF081-46CE-4DB1-88C8-59B6D0826E45}" srcOrd="1" destOrd="0" presId="urn:microsoft.com/office/officeart/2005/8/layout/hierarchy3"/>
    <dgm:cxn modelId="{1EFF575A-3F95-4E85-A1DD-1E7144E7902A}" type="presParOf" srcId="{D0A31FC9-D264-4C4E-97D1-0FDEAB1D7175}" destId="{C9C7F809-38CD-4AE5-BDBC-7690711A3259}" srcOrd="1" destOrd="0" presId="urn:microsoft.com/office/officeart/2005/8/layout/hierarchy3"/>
    <dgm:cxn modelId="{56BAE951-066C-480E-A4B7-535F0B0F53F4}" type="presParOf" srcId="{C9C7F809-38CD-4AE5-BDBC-7690711A3259}" destId="{10B08E90-1FAB-4CC5-A5E1-4D1545D5A850}" srcOrd="0" destOrd="0" presId="urn:microsoft.com/office/officeart/2005/8/layout/hierarchy3"/>
    <dgm:cxn modelId="{2C708E21-8B52-49C3-B8D5-9BE209726422}" type="presParOf" srcId="{C9C7F809-38CD-4AE5-BDBC-7690711A3259}" destId="{D40D13DD-B2BA-41D0-93CC-AA2FD224FA52}" srcOrd="1" destOrd="0" presId="urn:microsoft.com/office/officeart/2005/8/layout/hierarchy3"/>
    <dgm:cxn modelId="{F740B58D-851A-43F8-9B6D-7A8A7973E9CE}" type="presParOf" srcId="{C9C7F809-38CD-4AE5-BDBC-7690711A3259}" destId="{AE5770C5-E3F2-4F46-BC2A-07287487FC61}" srcOrd="2" destOrd="0" presId="urn:microsoft.com/office/officeart/2005/8/layout/hierarchy3"/>
    <dgm:cxn modelId="{854B7E5F-A75F-4D25-B8AE-ECC493989528}" type="presParOf" srcId="{C9C7F809-38CD-4AE5-BDBC-7690711A3259}" destId="{EB1CCDAD-8B83-43CB-8085-1993807D6EC2}" srcOrd="3" destOrd="0" presId="urn:microsoft.com/office/officeart/2005/8/layout/hierarchy3"/>
    <dgm:cxn modelId="{1DA5BDE2-543F-431B-ACA4-84A9B036B6E6}" type="presParOf" srcId="{C9C7F809-38CD-4AE5-BDBC-7690711A3259}" destId="{3FC6B75B-70F0-40FA-AC7B-B9AFB547DD07}" srcOrd="4" destOrd="0" presId="urn:microsoft.com/office/officeart/2005/8/layout/hierarchy3"/>
    <dgm:cxn modelId="{56A08D47-E8BA-4737-86A0-0939A8272C66}" type="presParOf" srcId="{C9C7F809-38CD-4AE5-BDBC-7690711A3259}" destId="{5C7BA19B-EA6A-4504-9523-6EAF59700F49}" srcOrd="5" destOrd="0" presId="urn:microsoft.com/office/officeart/2005/8/layout/hierarchy3"/>
    <dgm:cxn modelId="{4CB6619A-BF2D-4C3A-988D-C89A4962AFA8}" type="presParOf" srcId="{C9C7F809-38CD-4AE5-BDBC-7690711A3259}" destId="{E811B6D3-65A0-4444-ACBB-2CDF8FEDC6CF}" srcOrd="6" destOrd="0" presId="urn:microsoft.com/office/officeart/2005/8/layout/hierarchy3"/>
    <dgm:cxn modelId="{6A0641D9-A862-4150-B069-2FD0B4AB984E}" type="presParOf" srcId="{C9C7F809-38CD-4AE5-BDBC-7690711A3259}" destId="{7E76AC4C-6A41-4C04-B5F8-FAF7D3A402B0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4A76A4-1D81-4CE7-BC4A-522288FEE209}">
      <dsp:nvSpPr>
        <dsp:cNvPr id="0" name=""/>
        <dsp:cNvSpPr/>
      </dsp:nvSpPr>
      <dsp:spPr>
        <a:xfrm>
          <a:off x="457" y="219140"/>
          <a:ext cx="3322277" cy="732712"/>
        </a:xfrm>
        <a:prstGeom prst="roundRect">
          <a:avLst>
            <a:gd name="adj" fmla="val 10000"/>
          </a:avLst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915" tIns="54610" rIns="81915" bIns="5461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" sz="4300" kern="1200" dirty="0"/>
            <a:t>آموزش</a:t>
          </a:r>
        </a:p>
      </dsp:txBody>
      <dsp:txXfrm>
        <a:off x="21917" y="240600"/>
        <a:ext cx="3279357" cy="689792"/>
      </dsp:txXfrm>
    </dsp:sp>
    <dsp:sp modelId="{322A9F36-F3EB-4E98-ABDC-E153A139E9EE}">
      <dsp:nvSpPr>
        <dsp:cNvPr id="0" name=""/>
        <dsp:cNvSpPr/>
      </dsp:nvSpPr>
      <dsp:spPr>
        <a:xfrm>
          <a:off x="332684" y="951852"/>
          <a:ext cx="332227" cy="6447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4746"/>
              </a:lnTo>
              <a:lnTo>
                <a:pt x="332227" y="64474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F1311A-6F5B-469D-93CA-9BAF74246EE0}">
      <dsp:nvSpPr>
        <dsp:cNvPr id="0" name=""/>
        <dsp:cNvSpPr/>
      </dsp:nvSpPr>
      <dsp:spPr>
        <a:xfrm>
          <a:off x="664912" y="1135030"/>
          <a:ext cx="3322761" cy="9231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/>
              <a:ea typeface="+mn-ea"/>
              <a:cs typeface="+mn-cs"/>
            </a:rPr>
            <a:t>دانش، مهارت ها، رفتارهای خاص را افزایش می دهد.</a:t>
          </a:r>
        </a:p>
      </dsp:txBody>
      <dsp:txXfrm>
        <a:off x="691950" y="1162068"/>
        <a:ext cx="3268685" cy="869060"/>
      </dsp:txXfrm>
    </dsp:sp>
    <dsp:sp modelId="{F3F232B1-36CE-4017-8B3E-25DB8A98E151}">
      <dsp:nvSpPr>
        <dsp:cNvPr id="0" name=""/>
        <dsp:cNvSpPr/>
      </dsp:nvSpPr>
      <dsp:spPr>
        <a:xfrm>
          <a:off x="332684" y="951852"/>
          <a:ext cx="346870" cy="17270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7028"/>
              </a:lnTo>
              <a:lnTo>
                <a:pt x="346870" y="172702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1DE7F2-ABD0-4E34-B023-0CB95EDB1FDE}">
      <dsp:nvSpPr>
        <dsp:cNvPr id="0" name=""/>
        <dsp:cNvSpPr/>
      </dsp:nvSpPr>
      <dsp:spPr>
        <a:xfrm>
          <a:off x="679555" y="2225115"/>
          <a:ext cx="3337755" cy="9075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/>
              <a:ea typeface="+mn-ea"/>
              <a:cs typeface="+mn-cs"/>
            </a:rPr>
            <a:t>کوتاه مدت</a:t>
          </a:r>
        </a:p>
      </dsp:txBody>
      <dsp:txXfrm>
        <a:off x="706136" y="2251696"/>
        <a:ext cx="3284593" cy="854367"/>
      </dsp:txXfrm>
    </dsp:sp>
    <dsp:sp modelId="{B3492C9E-27DE-426D-AF50-BA175404DAEC}">
      <dsp:nvSpPr>
        <dsp:cNvPr id="0" name=""/>
        <dsp:cNvSpPr/>
      </dsp:nvSpPr>
      <dsp:spPr>
        <a:xfrm>
          <a:off x="332684" y="951852"/>
          <a:ext cx="332227" cy="28588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58826"/>
              </a:lnTo>
              <a:lnTo>
                <a:pt x="332227" y="285882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E3778A-9352-4608-B8D5-3F1631D592E3}">
      <dsp:nvSpPr>
        <dsp:cNvPr id="0" name=""/>
        <dsp:cNvSpPr/>
      </dsp:nvSpPr>
      <dsp:spPr>
        <a:xfrm>
          <a:off x="664912" y="3332052"/>
          <a:ext cx="3347931" cy="9572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" sz="2300" kern="1200" dirty="0"/>
            <a:t> </a:t>
          </a:r>
          <a:r>
            <a:rPr lang="fa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/>
              <a:ea typeface="+mn-ea"/>
              <a:cs typeface="+mn-cs"/>
            </a:rPr>
            <a:t>یادگیری ساختاریافته</a:t>
          </a:r>
        </a:p>
      </dsp:txBody>
      <dsp:txXfrm>
        <a:off x="692949" y="3360089"/>
        <a:ext cx="3291857" cy="901177"/>
      </dsp:txXfrm>
    </dsp:sp>
    <dsp:sp modelId="{8FA0130F-4B98-47AE-A986-7728FBFAF853}">
      <dsp:nvSpPr>
        <dsp:cNvPr id="0" name=""/>
        <dsp:cNvSpPr/>
      </dsp:nvSpPr>
      <dsp:spPr>
        <a:xfrm>
          <a:off x="332684" y="951852"/>
          <a:ext cx="333704" cy="39636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63628"/>
              </a:lnTo>
              <a:lnTo>
                <a:pt x="333704" y="396362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C34C6E-46B8-438A-AB6A-A5D1FFC67EDC}">
      <dsp:nvSpPr>
        <dsp:cNvPr id="0" name=""/>
        <dsp:cNvSpPr/>
      </dsp:nvSpPr>
      <dsp:spPr>
        <a:xfrm>
          <a:off x="666389" y="4466481"/>
          <a:ext cx="3303124" cy="8979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/>
              <a:ea typeface="+mn-ea"/>
              <a:cs typeface="+mn-cs"/>
            </a:rPr>
            <a:t>بر نقش فعلی تمرکز می کند</a:t>
          </a:r>
        </a:p>
      </dsp:txBody>
      <dsp:txXfrm>
        <a:off x="692690" y="4492782"/>
        <a:ext cx="3250522" cy="845395"/>
      </dsp:txXfrm>
    </dsp:sp>
    <dsp:sp modelId="{BD758A81-98B5-440B-B37D-DF1C14803073}">
      <dsp:nvSpPr>
        <dsp:cNvPr id="0" name=""/>
        <dsp:cNvSpPr/>
      </dsp:nvSpPr>
      <dsp:spPr>
        <a:xfrm>
          <a:off x="3689091" y="219140"/>
          <a:ext cx="4120186" cy="7327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915" tIns="54610" rIns="81915" bIns="5461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4300" kern="1200" dirty="0"/>
            <a:t>انکشاف</a:t>
          </a:r>
          <a:endParaRPr lang="fa" sz="4300" kern="1200" dirty="0"/>
        </a:p>
      </dsp:txBody>
      <dsp:txXfrm>
        <a:off x="3710551" y="240600"/>
        <a:ext cx="4077266" cy="689792"/>
      </dsp:txXfrm>
    </dsp:sp>
    <dsp:sp modelId="{10B08E90-1FAB-4CC5-A5E1-4D1545D5A850}">
      <dsp:nvSpPr>
        <dsp:cNvPr id="0" name=""/>
        <dsp:cNvSpPr/>
      </dsp:nvSpPr>
      <dsp:spPr>
        <a:xfrm>
          <a:off x="4101109" y="951852"/>
          <a:ext cx="412018" cy="6761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6168"/>
              </a:lnTo>
              <a:lnTo>
                <a:pt x="412018" y="67616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0D13DD-B2BA-41D0-93CC-AA2FD224FA52}">
      <dsp:nvSpPr>
        <dsp:cNvPr id="0" name=""/>
        <dsp:cNvSpPr/>
      </dsp:nvSpPr>
      <dsp:spPr>
        <a:xfrm>
          <a:off x="4513128" y="1135030"/>
          <a:ext cx="3393230" cy="98598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" sz="2000" kern="1200" dirty="0"/>
            <a:t>دانش و قابلیت ها را گسترش می دهد</a:t>
          </a:r>
        </a:p>
      </dsp:txBody>
      <dsp:txXfrm>
        <a:off x="4513128" y="1135030"/>
        <a:ext cx="3393230" cy="985981"/>
      </dsp:txXfrm>
    </dsp:sp>
    <dsp:sp modelId="{AE5770C5-E3F2-4F46-BC2A-07287487FC61}">
      <dsp:nvSpPr>
        <dsp:cNvPr id="0" name=""/>
        <dsp:cNvSpPr/>
      </dsp:nvSpPr>
      <dsp:spPr>
        <a:xfrm>
          <a:off x="4101109" y="951852"/>
          <a:ext cx="412018" cy="18123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2367"/>
              </a:lnTo>
              <a:lnTo>
                <a:pt x="412018" y="181236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1CCDAD-8B83-43CB-8085-1993807D6EC2}">
      <dsp:nvSpPr>
        <dsp:cNvPr id="0" name=""/>
        <dsp:cNvSpPr/>
      </dsp:nvSpPr>
      <dsp:spPr>
        <a:xfrm>
          <a:off x="4513128" y="2304189"/>
          <a:ext cx="3372304" cy="92005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" sz="1800" kern="1200" dirty="0"/>
            <a:t>   </a:t>
          </a:r>
          <a:r>
            <a:rPr lang="fa" sz="2000" kern="1200" dirty="0"/>
            <a:t>بلند مدت</a:t>
          </a:r>
        </a:p>
      </dsp:txBody>
      <dsp:txXfrm>
        <a:off x="4513128" y="2304189"/>
        <a:ext cx="3372304" cy="920059"/>
      </dsp:txXfrm>
    </dsp:sp>
    <dsp:sp modelId="{3FC6B75B-70F0-40FA-AC7B-B9AFB547DD07}">
      <dsp:nvSpPr>
        <dsp:cNvPr id="0" name=""/>
        <dsp:cNvSpPr/>
      </dsp:nvSpPr>
      <dsp:spPr>
        <a:xfrm>
          <a:off x="4101109" y="951852"/>
          <a:ext cx="417317" cy="28970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97092"/>
              </a:lnTo>
              <a:lnTo>
                <a:pt x="417317" y="289709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7BA19B-EA6A-4504-9523-6EAF59700F49}">
      <dsp:nvSpPr>
        <dsp:cNvPr id="0" name=""/>
        <dsp:cNvSpPr/>
      </dsp:nvSpPr>
      <dsp:spPr>
        <a:xfrm>
          <a:off x="4518427" y="3358247"/>
          <a:ext cx="3341929" cy="9813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" sz="1800" kern="1200" dirty="0"/>
            <a:t>فرصت های یادگیری متنوع</a:t>
          </a:r>
        </a:p>
      </dsp:txBody>
      <dsp:txXfrm>
        <a:off x="4547171" y="3386991"/>
        <a:ext cx="3284441" cy="923906"/>
      </dsp:txXfrm>
    </dsp:sp>
    <dsp:sp modelId="{E811B6D3-65A0-4444-ACBB-2CDF8FEDC6CF}">
      <dsp:nvSpPr>
        <dsp:cNvPr id="0" name=""/>
        <dsp:cNvSpPr/>
      </dsp:nvSpPr>
      <dsp:spPr>
        <a:xfrm>
          <a:off x="4101109" y="951852"/>
          <a:ext cx="412018" cy="40515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51597"/>
              </a:lnTo>
              <a:lnTo>
                <a:pt x="412018" y="405159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76AC4C-6A41-4C04-B5F8-FAF7D3A402B0}">
      <dsp:nvSpPr>
        <dsp:cNvPr id="0" name=""/>
        <dsp:cNvSpPr/>
      </dsp:nvSpPr>
      <dsp:spPr>
        <a:xfrm>
          <a:off x="4513128" y="4571999"/>
          <a:ext cx="3405118" cy="8629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/>
              <a:ea typeface="+mn-ea"/>
              <a:cs typeface="+mn-cs"/>
            </a:rPr>
            <a:t>بر رشد بلند مدت و پیشرفت شغلی تمرکز دارد</a:t>
          </a:r>
        </a:p>
      </dsp:txBody>
      <dsp:txXfrm>
        <a:off x="4538401" y="4597272"/>
        <a:ext cx="3354572" cy="8123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608972-CFCB-491A-8B9F-0C6D6D37D2BE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11966A-52ED-4D0D-8ACA-4F011D810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845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191000"/>
            <a:ext cx="6705600" cy="2544837"/>
          </a:xfrm>
        </p:spPr>
        <p:txBody>
          <a:bodyPr/>
          <a:lstStyle/>
          <a:p>
            <a:endParaRPr lang="en-US" dirty="0"/>
          </a:p>
          <a:p>
            <a:r>
              <a:rPr lang="ps" dirty="0"/>
              <a:t>                          </a:t>
            </a:r>
          </a:p>
          <a:p>
            <a:r>
              <a:rPr lang="ps" dirty="0"/>
              <a:t>                      </a:t>
            </a:r>
          </a:p>
        </p:txBody>
      </p:sp>
      <p:pic>
        <p:nvPicPr>
          <p:cNvPr id="5" name="Picture 4" descr="A black and white text&#10;&#10;Description automatically generated">
            <a:extLst>
              <a:ext uri="{FF2B5EF4-FFF2-40B4-BE49-F238E27FC236}">
                <a16:creationId xmlns:a16="http://schemas.microsoft.com/office/drawing/2014/main" id="{AF49E9BC-0679-50DC-10FD-9BE466C943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9200"/>
            <a:ext cx="9144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008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391400" cy="1828800"/>
          </a:xfrm>
        </p:spPr>
        <p:txBody>
          <a:bodyPr>
            <a:normAutofit/>
          </a:bodyPr>
          <a:lstStyle/>
          <a:p>
            <a:pPr algn="ctr" rtl="1"/>
            <a:r>
              <a:rPr lang="fa-IR" dirty="0"/>
              <a:t>آموزش و انکشاف</a:t>
            </a:r>
            <a:endParaRPr lang="f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191000"/>
            <a:ext cx="6705600" cy="2544837"/>
          </a:xfrm>
        </p:spPr>
        <p:txBody>
          <a:bodyPr/>
          <a:lstStyle/>
          <a:p>
            <a:endParaRPr lang="en-US" dirty="0"/>
          </a:p>
          <a:p>
            <a:r>
              <a:rPr lang="fa" dirty="0"/>
              <a:t>                          </a:t>
            </a:r>
          </a:p>
          <a:p>
            <a:r>
              <a:rPr lang="fa" dirty="0"/>
              <a:t>                   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group of gears with words&#10;&#10;Description automatically generated">
            <a:extLst>
              <a:ext uri="{FF2B5EF4-FFF2-40B4-BE49-F238E27FC236}">
                <a16:creationId xmlns:a16="http://schemas.microsoft.com/office/drawing/2014/main" id="{7BA748A2-A81D-CE53-2B7E-15762C9406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600200"/>
            <a:ext cx="9144000" cy="52578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E661675-E7AF-F389-22B6-FEB3C9314BB5}"/>
              </a:ext>
            </a:extLst>
          </p:cNvPr>
          <p:cNvSpPr txBox="1"/>
          <p:nvPr/>
        </p:nvSpPr>
        <p:spPr>
          <a:xfrm>
            <a:off x="709443" y="2193852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400" dirty="0"/>
              <a:t>دانش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C80932-8785-0032-8A93-5C06F0611BA6}"/>
              </a:ext>
            </a:extLst>
          </p:cNvPr>
          <p:cNvSpPr txBox="1"/>
          <p:nvPr/>
        </p:nvSpPr>
        <p:spPr>
          <a:xfrm>
            <a:off x="2514600" y="2393907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/>
              <a:t>مربیگری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0D060BD-1220-D132-AB0F-363730F243FA}"/>
              </a:ext>
            </a:extLst>
          </p:cNvPr>
          <p:cNvSpPr txBox="1"/>
          <p:nvPr/>
        </p:nvSpPr>
        <p:spPr>
          <a:xfrm>
            <a:off x="4202725" y="2393907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000" dirty="0"/>
              <a:t>مهارت ها</a:t>
            </a:r>
            <a:endParaRPr lang="en-US" sz="1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24F9C8-C83E-D55C-F839-56BA0B7F28CA}"/>
              </a:ext>
            </a:extLst>
          </p:cNvPr>
          <p:cNvSpPr txBox="1"/>
          <p:nvPr/>
        </p:nvSpPr>
        <p:spPr>
          <a:xfrm>
            <a:off x="5067300" y="2794034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400" dirty="0"/>
              <a:t>توسعه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09939F5-CEC7-69C3-C2C3-EA373E60777A}"/>
              </a:ext>
            </a:extLst>
          </p:cNvPr>
          <p:cNvSpPr txBox="1"/>
          <p:nvPr/>
        </p:nvSpPr>
        <p:spPr>
          <a:xfrm>
            <a:off x="6996332" y="2424685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400" dirty="0"/>
              <a:t>تجربه</a:t>
            </a:r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7B42CA-2D13-67D8-5FDA-F4FDA16434D8}"/>
              </a:ext>
            </a:extLst>
          </p:cNvPr>
          <p:cNvSpPr txBox="1"/>
          <p:nvPr/>
        </p:nvSpPr>
        <p:spPr>
          <a:xfrm>
            <a:off x="3352800" y="58674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800" b="1" i="1" dirty="0"/>
              <a:t>آموزش</a:t>
            </a:r>
            <a:endParaRPr lang="en-US" sz="2800" b="1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000" dirty="0"/>
              <a:t>آموزش و انکشاف</a:t>
            </a:r>
            <a:endParaRPr lang="f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981200"/>
            <a:ext cx="8613648" cy="4495800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  <a:buFont typeface="Calibri" panose="020F0502020204030204" pitchFamily="34" charset="0"/>
              <a:buChar char="→"/>
            </a:pPr>
            <a:r>
              <a:rPr lang="fa" dirty="0"/>
              <a:t>یک </a:t>
            </a:r>
            <a:r>
              <a:rPr lang="ps-AF" dirty="0"/>
              <a:t>روند</a:t>
            </a:r>
            <a:r>
              <a:rPr lang="fa" dirty="0"/>
              <a:t> </a:t>
            </a:r>
            <a:r>
              <a:rPr lang="fa-IR" dirty="0"/>
              <a:t>دوامدار</a:t>
            </a:r>
            <a:r>
              <a:rPr lang="fa" dirty="0"/>
              <a:t> در سازمان</a:t>
            </a:r>
          </a:p>
          <a:p>
            <a:pPr algn="r" rtl="1">
              <a:lnSpc>
                <a:spcPct val="150000"/>
              </a:lnSpc>
              <a:buFont typeface="Calibri" panose="020F0502020204030204" pitchFamily="34" charset="0"/>
              <a:buChar char="→"/>
            </a:pPr>
            <a:r>
              <a:rPr lang="fa" dirty="0"/>
              <a:t>برای دستیابی به اهداف سازمانی</a:t>
            </a:r>
          </a:p>
          <a:p>
            <a:pPr algn="r" rtl="1">
              <a:lnSpc>
                <a:spcPct val="150000"/>
              </a:lnSpc>
              <a:buFont typeface="Calibri" panose="020F0502020204030204" pitchFamily="34" charset="0"/>
              <a:buChar char="→"/>
            </a:pPr>
            <a:r>
              <a:rPr lang="fa" dirty="0"/>
              <a:t>با ارتقای دانش، مهارت و رفتار </a:t>
            </a:r>
            <a:r>
              <a:rPr lang="ps-AF" dirty="0"/>
              <a:t>کارمندان</a:t>
            </a:r>
            <a:r>
              <a:rPr lang="fa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" sz="4000" dirty="0"/>
              <a:t>تعریف </a:t>
            </a:r>
            <a:r>
              <a:rPr lang="fa-IR" sz="4000" dirty="0"/>
              <a:t>آموزش و انکشاف</a:t>
            </a:r>
            <a:endParaRPr lang="f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676400"/>
            <a:ext cx="8991600" cy="4953000"/>
          </a:xfrm>
        </p:spPr>
        <p:txBody>
          <a:bodyPr>
            <a:normAutofit fontScale="85000" lnSpcReduction="10000"/>
          </a:bodyPr>
          <a:lstStyle/>
          <a:p>
            <a:pPr algn="r" rtl="1">
              <a:buFont typeface="Calibri" panose="020F0502020204030204" pitchFamily="34" charset="0"/>
              <a:buChar char="→"/>
            </a:pPr>
            <a:r>
              <a:rPr lang="fa" sz="3000" b="1" dirty="0"/>
              <a:t>آموزش </a:t>
            </a:r>
            <a:r>
              <a:rPr lang="fa" sz="3000" dirty="0"/>
              <a:t>به </a:t>
            </a:r>
            <a:r>
              <a:rPr lang="ps-AF" sz="3000" dirty="0"/>
              <a:t>روند</a:t>
            </a:r>
            <a:r>
              <a:rPr lang="fa" sz="3000" dirty="0"/>
              <a:t> ارائه دانش، مهارت ها و شایستگی های خاص به </a:t>
            </a:r>
            <a:r>
              <a:rPr lang="ps-AF" sz="3000" dirty="0"/>
              <a:t>کارمندان</a:t>
            </a:r>
            <a:r>
              <a:rPr lang="fa" sz="3000" dirty="0"/>
              <a:t> برای انجام مؤثر نقش های شغلی فعلی اشاره دارد.</a:t>
            </a:r>
          </a:p>
          <a:p>
            <a:pPr marL="0" indent="0" algn="r" rtl="1">
              <a:buNone/>
            </a:pPr>
            <a:endParaRPr lang="en-US" sz="1100" dirty="0"/>
          </a:p>
          <a:p>
            <a:pPr algn="r" rtl="1">
              <a:buFont typeface="Calibri" panose="020F0502020204030204" pitchFamily="34" charset="0"/>
              <a:buChar char="→"/>
            </a:pPr>
            <a:r>
              <a:rPr lang="fa" sz="3000" dirty="0"/>
              <a:t>این معمولاً شامل فعالیت‌های یادگیری ساختاریافته مانند </a:t>
            </a:r>
            <a:r>
              <a:rPr lang="fa-IR" sz="3000" dirty="0"/>
              <a:t>ورکش</a:t>
            </a:r>
            <a:r>
              <a:rPr lang="prs-AF" sz="3000" dirty="0"/>
              <a:t>پ ها</a:t>
            </a:r>
            <a:r>
              <a:rPr lang="fa" sz="3000" dirty="0"/>
              <a:t>، سمینارها، آموزش در حین کار، دوره‌های آنلاین یا جلسات </a:t>
            </a:r>
            <a:r>
              <a:rPr lang="prs-AF" sz="3000" dirty="0"/>
              <a:t>صنف</a:t>
            </a:r>
            <a:r>
              <a:rPr lang="fa" sz="3000" dirty="0"/>
              <a:t> درس</a:t>
            </a:r>
            <a:r>
              <a:rPr lang="prs-AF" sz="3000" dirty="0"/>
              <a:t>ی</a:t>
            </a:r>
            <a:r>
              <a:rPr lang="fa" sz="3000" dirty="0"/>
              <a:t> رسمی است.</a:t>
            </a:r>
          </a:p>
          <a:p>
            <a:pPr marL="0" indent="0" algn="r" rtl="1">
              <a:buNone/>
            </a:pPr>
            <a:endParaRPr lang="en-US" dirty="0"/>
          </a:p>
          <a:p>
            <a:pPr algn="r" rtl="1">
              <a:buFont typeface="Wingdings" panose="05000000000000000000" pitchFamily="2" charset="2"/>
              <a:buChar char="q"/>
            </a:pPr>
            <a:r>
              <a:rPr lang="fa-IR" b="1" dirty="0"/>
              <a:t>انکشاف</a:t>
            </a:r>
            <a:r>
              <a:rPr lang="fa" dirty="0"/>
              <a:t>، از سوی دیگر، بر رشد بلندمدت و پیشرفت شغلی </a:t>
            </a:r>
            <a:r>
              <a:rPr lang="ps-AF" dirty="0"/>
              <a:t>کارمندان</a:t>
            </a:r>
            <a:r>
              <a:rPr lang="fa" dirty="0"/>
              <a:t> تمرکز دارد.</a:t>
            </a:r>
          </a:p>
          <a:p>
            <a:pPr marL="0" indent="0" algn="r" rtl="1">
              <a:buNone/>
            </a:pPr>
            <a:endParaRPr lang="en-US" dirty="0"/>
          </a:p>
          <a:p>
            <a:pPr algn="r" rtl="1">
              <a:buFont typeface="Wingdings" panose="05000000000000000000" pitchFamily="2" charset="2"/>
              <a:buChar char="q"/>
            </a:pPr>
            <a:r>
              <a:rPr lang="fa" sz="2800" dirty="0"/>
              <a:t>طرح‌های توسعه می‌تواند شامل فرصت‌هایی برای چرخش </a:t>
            </a:r>
            <a:r>
              <a:rPr lang="fa-IR" sz="2800" dirty="0"/>
              <a:t>وظیفه</a:t>
            </a:r>
            <a:r>
              <a:rPr lang="fa" sz="2800" dirty="0"/>
              <a:t>، برنامه‌های مربیگری، برنامه‌های توسعه رهبری، حمایت مالی از آموزش عالی، تکالیف ویژه و یادگیری خودگردان باشد.</a:t>
            </a:r>
          </a:p>
          <a:p>
            <a:pPr marL="0" indent="0" algn="r" rtl="1">
              <a:buNone/>
            </a:pPr>
            <a:r>
              <a:rPr lang="fa" dirty="0"/>
              <a:t> </a:t>
            </a:r>
          </a:p>
          <a:p>
            <a:pPr algn="r" rtl="1">
              <a:buFont typeface="Calibri" panose="020F0502020204030204" pitchFamily="34" charset="0"/>
              <a:buChar char="→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990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" sz="4000" dirty="0"/>
              <a:t>تفاوت </a:t>
            </a:r>
            <a:r>
              <a:rPr lang="prs-AF" sz="4000" dirty="0"/>
              <a:t>میان آموزش و انکشاف</a:t>
            </a:r>
            <a:endParaRPr lang="fa" sz="4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77065918"/>
              </p:ext>
            </p:extLst>
          </p:nvPr>
        </p:nvGraphicFramePr>
        <p:xfrm>
          <a:off x="602488" y="1143000"/>
          <a:ext cx="7918704" cy="5654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" sz="4000" dirty="0"/>
              <a:t>چرا </a:t>
            </a:r>
            <a:r>
              <a:rPr lang="fa-IR" sz="4000" dirty="0"/>
              <a:t>آموزش و انکشاف</a:t>
            </a:r>
            <a:r>
              <a:rPr lang="fa" sz="4000" dirty="0"/>
              <a:t>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524000"/>
            <a:ext cx="8991600" cy="4953000"/>
          </a:xfrm>
        </p:spPr>
        <p:txBody>
          <a:bodyPr>
            <a:normAutofit fontScale="92500"/>
          </a:bodyPr>
          <a:lstStyle/>
          <a:p>
            <a:pPr algn="r" rtl="1"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fa" sz="2800" dirty="0"/>
              <a:t>بهبود قابلیت های منابع </a:t>
            </a:r>
            <a:r>
              <a:rPr lang="ps-AF" sz="2800" dirty="0"/>
              <a:t>بشری</a:t>
            </a:r>
            <a:r>
              <a:rPr lang="fa" sz="2800" dirty="0"/>
              <a:t> برای افزایش کارایی و اثربخشی آنها.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" sz="2800" dirty="0"/>
              <a:t>بهره وری و کیفیت منابع </a:t>
            </a:r>
            <a:r>
              <a:rPr lang="ps-AF" sz="2800" dirty="0"/>
              <a:t>بشری</a:t>
            </a:r>
            <a:r>
              <a:rPr lang="fa" sz="2800" dirty="0"/>
              <a:t> را افزایش می دهد.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" sz="2800" dirty="0"/>
              <a:t>رضایت شغلی را افزایش می دهد که منجر به جابجایی کم </a:t>
            </a:r>
            <a:r>
              <a:rPr lang="ps-AF" sz="2800" dirty="0"/>
              <a:t>کارمندان</a:t>
            </a:r>
            <a:r>
              <a:rPr lang="fa" sz="2800" dirty="0"/>
              <a:t> می شود.</a:t>
            </a:r>
            <a:r>
              <a:rPr lang="fa" dirty="0"/>
              <a:t> 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" dirty="0"/>
              <a:t>احتمال اشتباهات منجر به هزینه کم را کاهش می دهد.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" dirty="0"/>
              <a:t>نگرش </a:t>
            </a:r>
            <a:r>
              <a:rPr lang="ps-AF" dirty="0"/>
              <a:t>کارمندان</a:t>
            </a:r>
            <a:r>
              <a:rPr lang="fa" dirty="0"/>
              <a:t> را شکل می دهد و بر آن تأثیر می گذارد.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" dirty="0"/>
              <a:t>ضایعات و فساد را کاهش می دهد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" dirty="0"/>
              <a:t>تعداد تصادفات هنگام استفاده از ماشین آلات را کاهش می دهد</a:t>
            </a:r>
          </a:p>
        </p:txBody>
      </p:sp>
    </p:spTree>
    <p:extLst>
      <p:ext uri="{BB962C8B-B14F-4D97-AF65-F5344CB8AC3E}">
        <p14:creationId xmlns:p14="http://schemas.microsoft.com/office/powerpoint/2010/main" val="286914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08848" cy="990600"/>
          </a:xfrm>
        </p:spPr>
        <p:txBody>
          <a:bodyPr>
            <a:normAutofit/>
          </a:bodyPr>
          <a:lstStyle/>
          <a:p>
            <a:pPr algn="r" rtl="1"/>
            <a:r>
              <a:rPr lang="fa-IR" sz="4000" dirty="0"/>
              <a:t>آشناسازی </a:t>
            </a:r>
            <a:r>
              <a:rPr lang="ps-AF" sz="4000" dirty="0"/>
              <a:t>کارمندان</a:t>
            </a:r>
            <a:endParaRPr lang="f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763000" cy="50292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r" rtl="1"/>
            <a:r>
              <a:rPr lang="fa" dirty="0"/>
              <a:t>معرفی و آشنایی </a:t>
            </a:r>
            <a:r>
              <a:rPr lang="ps-AF" dirty="0"/>
              <a:t>کارمندان</a:t>
            </a:r>
            <a:r>
              <a:rPr lang="fa" dirty="0"/>
              <a:t> جدید با:</a:t>
            </a:r>
          </a:p>
          <a:p>
            <a:pPr marL="0" indent="0" algn="r" rtl="1">
              <a:buNone/>
            </a:pPr>
            <a:endParaRPr lang="en-US" sz="500" dirty="0"/>
          </a:p>
          <a:p>
            <a:pPr marL="630238" indent="-319088" algn="r" rtl="1">
              <a:buFont typeface="Wingdings" panose="05000000000000000000" pitchFamily="2" charset="2"/>
              <a:buChar char="ü"/>
            </a:pPr>
            <a:r>
              <a:rPr lang="fa" sz="2500" dirty="0"/>
              <a:t>همکارانشان</a:t>
            </a:r>
          </a:p>
          <a:p>
            <a:pPr marL="630238" indent="-319088" algn="r" rtl="1">
              <a:buFont typeface="Wingdings" panose="05000000000000000000" pitchFamily="2" charset="2"/>
              <a:buChar char="ü"/>
            </a:pPr>
            <a:r>
              <a:rPr lang="fa" sz="2500" dirty="0"/>
              <a:t>نقش های شغلی جدید</a:t>
            </a:r>
          </a:p>
          <a:p>
            <a:pPr marL="630238" indent="-319088" algn="r" rtl="1">
              <a:buFont typeface="Wingdings" panose="05000000000000000000" pitchFamily="2" charset="2"/>
              <a:buChar char="ü"/>
            </a:pPr>
            <a:r>
              <a:rPr lang="fa" sz="2500" dirty="0"/>
              <a:t>محیط کار</a:t>
            </a:r>
          </a:p>
          <a:p>
            <a:pPr marL="630238" indent="-319088" algn="r" rtl="1">
              <a:buFont typeface="Wingdings" panose="05000000000000000000" pitchFamily="2" charset="2"/>
              <a:buChar char="ü"/>
            </a:pPr>
            <a:r>
              <a:rPr lang="fa-IR" sz="2500" dirty="0"/>
              <a:t>پالیسی</a:t>
            </a:r>
            <a:r>
              <a:rPr lang="fa" sz="2500" dirty="0"/>
              <a:t> های سازمان</a:t>
            </a:r>
          </a:p>
          <a:p>
            <a:pPr marL="630238" indent="-319088" algn="r" rtl="1">
              <a:buFont typeface="Wingdings" panose="05000000000000000000" pitchFamily="2" charset="2"/>
              <a:buChar char="ü"/>
            </a:pPr>
            <a:r>
              <a:rPr lang="fa" sz="2500" dirty="0"/>
              <a:t>انتظارات سازمان</a:t>
            </a:r>
          </a:p>
          <a:p>
            <a:pPr marL="630238" indent="-319088" algn="r" rtl="1">
              <a:buFont typeface="Wingdings" panose="05000000000000000000" pitchFamily="2" charset="2"/>
              <a:buChar char="ü"/>
            </a:pPr>
            <a:r>
              <a:rPr lang="fa" sz="2500" dirty="0"/>
              <a:t>اقدامات و مقررات ایمنی</a:t>
            </a:r>
          </a:p>
          <a:p>
            <a:pPr marL="630238" indent="-319088" algn="r" rtl="1">
              <a:buFont typeface="Wingdings" panose="05000000000000000000" pitchFamily="2" charset="2"/>
              <a:buChar char="ü"/>
            </a:pPr>
            <a:r>
              <a:rPr lang="fa" sz="2500" dirty="0"/>
              <a:t>فرهنگ سازمان، ارزش ها</a:t>
            </a:r>
          </a:p>
          <a:p>
            <a:pPr marL="630238" indent="-319088" algn="r" rtl="1">
              <a:buFont typeface="Wingdings" panose="05000000000000000000" pitchFamily="2" charset="2"/>
              <a:buChar char="ü"/>
            </a:pPr>
            <a:r>
              <a:rPr lang="fa" sz="2500" dirty="0"/>
              <a:t>ساعات کار و مزایا</a:t>
            </a:r>
          </a:p>
        </p:txBody>
      </p:sp>
      <p:pic>
        <p:nvPicPr>
          <p:cNvPr id="6" name="Picture 5" descr="A group of men talking to each other&#10;&#10;Description automatically generated">
            <a:extLst>
              <a:ext uri="{FF2B5EF4-FFF2-40B4-BE49-F238E27FC236}">
                <a16:creationId xmlns:a16="http://schemas.microsoft.com/office/drawing/2014/main" id="{B2636BE5-27D9-1E4E-B263-646B30A32E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590800"/>
            <a:ext cx="2895600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125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02486" y="2971800"/>
            <a:ext cx="6115050" cy="10287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rs-AF" sz="6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2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تشکر از توجه شما</a:t>
            </a:r>
            <a:endParaRPr lang="en-US" sz="6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2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1179</TotalTime>
  <Words>315</Words>
  <Application>Microsoft Office PowerPoint</Application>
  <PresentationFormat>On-screen Show (4:3)</PresentationFormat>
  <Paragraphs>57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Aptos</vt:lpstr>
      <vt:lpstr>Calibri</vt:lpstr>
      <vt:lpstr>Tw Cen MT</vt:lpstr>
      <vt:lpstr>Wingdings</vt:lpstr>
      <vt:lpstr>Wingdings 2</vt:lpstr>
      <vt:lpstr>Median</vt:lpstr>
      <vt:lpstr>PowerPoint Presentation</vt:lpstr>
      <vt:lpstr>آموزش و انکشاف</vt:lpstr>
      <vt:lpstr>PowerPoint Presentation</vt:lpstr>
      <vt:lpstr>آموزش و انکشاف</vt:lpstr>
      <vt:lpstr>تعریف آموزش و انکشاف</vt:lpstr>
      <vt:lpstr>تفاوت میان آموزش و انکشاف</vt:lpstr>
      <vt:lpstr>چرا آموزش و انکشاف؟</vt:lpstr>
      <vt:lpstr>آشناسازی کارمندان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Recruitment and selection Process in India</dc:title>
  <dc:creator>V J</dc:creator>
  <cp:lastModifiedBy>Ahmad Nabi Ahmadzai</cp:lastModifiedBy>
  <cp:revision>58</cp:revision>
  <dcterms:created xsi:type="dcterms:W3CDTF">2006-08-16T00:00:00Z</dcterms:created>
  <dcterms:modified xsi:type="dcterms:W3CDTF">2024-06-29T18:12:51Z</dcterms:modified>
</cp:coreProperties>
</file>