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83" r:id="rId2"/>
    <p:sldId id="256" r:id="rId3"/>
    <p:sldId id="280" r:id="rId4"/>
    <p:sldId id="289" r:id="rId5"/>
    <p:sldId id="291" r:id="rId6"/>
    <p:sldId id="292" r:id="rId7"/>
    <p:sldId id="293" r:id="rId8"/>
    <p:sldId id="294" r:id="rId9"/>
    <p:sldId id="272" r:id="rId10"/>
    <p:sldId id="278" r:id="rId11"/>
  </p:sldIdLst>
  <p:sldSz cx="9144000" cy="6858000" type="screen4x3"/>
  <p:notesSz cx="6858000" cy="9144000"/>
  <p:defaultTextStyle>
    <a:defPPr>
      <a:defRPr lang="f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B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63D98-2ABE-4D97-A9C3-E9E88DDA1CF7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800475-A205-4E0A-84EA-50A607B8D379}">
      <dgm:prSet phldrT="[Text]"/>
      <dgm:spPr/>
      <dgm:t>
        <a:bodyPr/>
        <a:lstStyle/>
        <a:p>
          <a:r>
            <a:rPr lang="fa" dirty="0"/>
            <a:t>نیازهای آموزشی را شناسایی کنید</a:t>
          </a:r>
        </a:p>
      </dgm:t>
    </dgm:pt>
    <dgm:pt modelId="{AD941E2D-D1CB-41DA-AB16-66F7D038DEF5}" type="parTrans" cxnId="{FC45949F-C95A-4C19-9B7C-9F9270033F4E}">
      <dgm:prSet/>
      <dgm:spPr/>
      <dgm:t>
        <a:bodyPr/>
        <a:lstStyle/>
        <a:p>
          <a:endParaRPr lang="en-US"/>
        </a:p>
      </dgm:t>
    </dgm:pt>
    <dgm:pt modelId="{8B9C7F93-3CE0-4AAC-BB47-16BD4015A520}" type="sibTrans" cxnId="{FC45949F-C95A-4C19-9B7C-9F9270033F4E}">
      <dgm:prSet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E9394172-12D7-4B33-A344-E0EA4D3CA9A2}">
      <dgm:prSet phldrT="[Text]"/>
      <dgm:spPr/>
      <dgm:t>
        <a:bodyPr/>
        <a:lstStyle/>
        <a:p>
          <a:r>
            <a:rPr lang="fa" dirty="0"/>
            <a:t>اهداف آموزشی را تعیین کنید</a:t>
          </a:r>
        </a:p>
      </dgm:t>
    </dgm:pt>
    <dgm:pt modelId="{B04F8FE5-7E26-4F53-8830-B527376D8FB5}" type="parTrans" cxnId="{423B18BB-06C8-426F-A91C-8E1F5DB500EB}">
      <dgm:prSet/>
      <dgm:spPr/>
      <dgm:t>
        <a:bodyPr/>
        <a:lstStyle/>
        <a:p>
          <a:endParaRPr lang="en-US"/>
        </a:p>
      </dgm:t>
    </dgm:pt>
    <dgm:pt modelId="{9D8A1AA0-3F97-4D9F-991E-2DE1E2193C80}" type="sibTrans" cxnId="{423B18BB-06C8-426F-A91C-8E1F5DB500E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8013869-E173-45E3-AB03-9148BB973252}">
      <dgm:prSet phldrT="[Text]"/>
      <dgm:spPr/>
      <dgm:t>
        <a:bodyPr/>
        <a:lstStyle/>
        <a:p>
          <a:r>
            <a:rPr lang="fa" dirty="0"/>
            <a:t>انتخاب روش(های) آموزشی</a:t>
          </a:r>
        </a:p>
      </dgm:t>
    </dgm:pt>
    <dgm:pt modelId="{51D8C97A-3910-4129-B028-84D7EC28CB42}" type="parTrans" cxnId="{4651334D-1AAB-4FB9-9E9F-713FDEAAA875}">
      <dgm:prSet/>
      <dgm:spPr/>
      <dgm:t>
        <a:bodyPr/>
        <a:lstStyle/>
        <a:p>
          <a:endParaRPr lang="en-US"/>
        </a:p>
      </dgm:t>
    </dgm:pt>
    <dgm:pt modelId="{19A66785-9CFA-4326-8A71-E071F571A1E3}" type="sibTrans" cxnId="{4651334D-1AAB-4FB9-9E9F-713FDEAAA875}">
      <dgm:prSet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70BF8A9-8FA7-470C-ABE7-397129316A27}">
      <dgm:prSet phldrT="[Text]"/>
      <dgm:spPr/>
      <dgm:t>
        <a:bodyPr/>
        <a:lstStyle/>
        <a:p>
          <a:r>
            <a:rPr lang="fa" dirty="0"/>
            <a:t>برگزاری و ارائه آموزش</a:t>
          </a:r>
        </a:p>
      </dgm:t>
    </dgm:pt>
    <dgm:pt modelId="{82B92421-24CD-4DE2-B481-8F1E942EF2CE}" type="parTrans" cxnId="{B53BB7A9-AB74-45B2-BF2D-EC8D53F27AF9}">
      <dgm:prSet/>
      <dgm:spPr/>
      <dgm:t>
        <a:bodyPr/>
        <a:lstStyle/>
        <a:p>
          <a:endParaRPr lang="en-US"/>
        </a:p>
      </dgm:t>
    </dgm:pt>
    <dgm:pt modelId="{1FBBDE5E-7C77-4FFE-B3C5-51BAF8149DA3}" type="sibTrans" cxnId="{B53BB7A9-AB74-45B2-BF2D-EC8D53F27AF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63300457-D8ED-4387-9AE6-63CA07804F75}">
      <dgm:prSet phldrT="[Text]"/>
      <dgm:spPr/>
      <dgm:t>
        <a:bodyPr/>
        <a:lstStyle/>
        <a:p>
          <a:r>
            <a:rPr lang="fa" dirty="0"/>
            <a:t>ارزیابی عملکرد</a:t>
          </a:r>
        </a:p>
      </dgm:t>
    </dgm:pt>
    <dgm:pt modelId="{A28DBBDC-B98B-4105-8D79-2E696B25F507}" type="parTrans" cxnId="{2887C744-9255-41D7-A84B-8CCCB3F39E78}">
      <dgm:prSet/>
      <dgm:spPr/>
      <dgm:t>
        <a:bodyPr/>
        <a:lstStyle/>
        <a:p>
          <a:endParaRPr lang="en-US"/>
        </a:p>
      </dgm:t>
    </dgm:pt>
    <dgm:pt modelId="{32BD96E7-22CA-496D-9E27-D9A6828F8B3F}" type="sibTrans" cxnId="{2887C744-9255-41D7-A84B-8CCCB3F39E78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</dgm:pt>
    <dgm:pt modelId="{0D8CF4DD-38F8-47F9-B441-972DD975F612}">
      <dgm:prSet/>
      <dgm:spPr/>
      <dgm:t>
        <a:bodyPr/>
        <a:lstStyle/>
        <a:p>
          <a:r>
            <a:rPr lang="fa" dirty="0"/>
            <a:t>توسعه برنامه آموزشی</a:t>
          </a:r>
        </a:p>
      </dgm:t>
    </dgm:pt>
    <dgm:pt modelId="{152804BC-5D26-4788-9150-BF2DF59EE5E6}" type="parTrans" cxnId="{A933B495-2763-4BCA-9C7A-CC2BE74F9B2A}">
      <dgm:prSet/>
      <dgm:spPr/>
      <dgm:t>
        <a:bodyPr/>
        <a:lstStyle/>
        <a:p>
          <a:endParaRPr lang="en-US"/>
        </a:p>
      </dgm:t>
    </dgm:pt>
    <dgm:pt modelId="{5B8D304C-4895-4559-854E-198C2D97C238}" type="sibTrans" cxnId="{A933B495-2763-4BCA-9C7A-CC2BE74F9B2A}">
      <dgm:prSet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16442372-9F47-4FE4-9D56-794F1E00F4D9}" type="pres">
      <dgm:prSet presAssocID="{F3A63D98-2ABE-4D97-A9C3-E9E88DDA1CF7}" presName="cycle" presStyleCnt="0">
        <dgm:presLayoutVars>
          <dgm:dir/>
          <dgm:resizeHandles val="exact"/>
        </dgm:presLayoutVars>
      </dgm:prSet>
      <dgm:spPr/>
    </dgm:pt>
    <dgm:pt modelId="{7EC482B2-6A25-42DE-ADE0-3033169F368D}" type="pres">
      <dgm:prSet presAssocID="{35800475-A205-4E0A-84EA-50A607B8D379}" presName="dummy" presStyleCnt="0"/>
      <dgm:spPr/>
    </dgm:pt>
    <dgm:pt modelId="{1DD9FC53-A138-4BBD-A9C4-413D37A9EC63}" type="pres">
      <dgm:prSet presAssocID="{35800475-A205-4E0A-84EA-50A607B8D379}" presName="node" presStyleLbl="revTx" presStyleIdx="0" presStyleCnt="6">
        <dgm:presLayoutVars>
          <dgm:bulletEnabled val="1"/>
        </dgm:presLayoutVars>
      </dgm:prSet>
      <dgm:spPr/>
    </dgm:pt>
    <dgm:pt modelId="{E7F63C07-FC33-4425-81EF-79EC4B921680}" type="pres">
      <dgm:prSet presAssocID="{8B9C7F93-3CE0-4AAC-BB47-16BD4015A520}" presName="sibTrans" presStyleLbl="node1" presStyleIdx="0" presStyleCnt="6"/>
      <dgm:spPr/>
    </dgm:pt>
    <dgm:pt modelId="{9A852749-3039-4C24-B4EB-D5EE77E3E87E}" type="pres">
      <dgm:prSet presAssocID="{E9394172-12D7-4B33-A344-E0EA4D3CA9A2}" presName="dummy" presStyleCnt="0"/>
      <dgm:spPr/>
    </dgm:pt>
    <dgm:pt modelId="{14F4570D-73BE-4FED-8B3D-9A24323D1E1B}" type="pres">
      <dgm:prSet presAssocID="{E9394172-12D7-4B33-A344-E0EA4D3CA9A2}" presName="node" presStyleLbl="revTx" presStyleIdx="1" presStyleCnt="6">
        <dgm:presLayoutVars>
          <dgm:bulletEnabled val="1"/>
        </dgm:presLayoutVars>
      </dgm:prSet>
      <dgm:spPr/>
    </dgm:pt>
    <dgm:pt modelId="{33CC6819-4277-42B9-8339-C28697480F4D}" type="pres">
      <dgm:prSet presAssocID="{9D8A1AA0-3F97-4D9F-991E-2DE1E2193C80}" presName="sibTrans" presStyleLbl="node1" presStyleIdx="1" presStyleCnt="6"/>
      <dgm:spPr/>
    </dgm:pt>
    <dgm:pt modelId="{6F30C757-4C90-4EAD-8FF2-200D30494C44}" type="pres">
      <dgm:prSet presAssocID="{0D8CF4DD-38F8-47F9-B441-972DD975F612}" presName="dummy" presStyleCnt="0"/>
      <dgm:spPr/>
    </dgm:pt>
    <dgm:pt modelId="{BA6955D4-CA8F-4E8E-AB31-4B41952F72D1}" type="pres">
      <dgm:prSet presAssocID="{0D8CF4DD-38F8-47F9-B441-972DD975F612}" presName="node" presStyleLbl="revTx" presStyleIdx="2" presStyleCnt="6">
        <dgm:presLayoutVars>
          <dgm:bulletEnabled val="1"/>
        </dgm:presLayoutVars>
      </dgm:prSet>
      <dgm:spPr/>
    </dgm:pt>
    <dgm:pt modelId="{4C4D91BA-02EB-427B-9239-3106F57B0D0F}" type="pres">
      <dgm:prSet presAssocID="{5B8D304C-4895-4559-854E-198C2D97C238}" presName="sibTrans" presStyleLbl="node1" presStyleIdx="2" presStyleCnt="6"/>
      <dgm:spPr/>
    </dgm:pt>
    <dgm:pt modelId="{87826326-50BC-4485-B11E-DDAE1C827B50}" type="pres">
      <dgm:prSet presAssocID="{E8013869-E173-45E3-AB03-9148BB973252}" presName="dummy" presStyleCnt="0"/>
      <dgm:spPr/>
    </dgm:pt>
    <dgm:pt modelId="{A552465E-69B5-47BE-BA26-7FAEFEE1D3EC}" type="pres">
      <dgm:prSet presAssocID="{E8013869-E173-45E3-AB03-9148BB973252}" presName="node" presStyleLbl="revTx" presStyleIdx="3" presStyleCnt="6">
        <dgm:presLayoutVars>
          <dgm:bulletEnabled val="1"/>
        </dgm:presLayoutVars>
      </dgm:prSet>
      <dgm:spPr/>
    </dgm:pt>
    <dgm:pt modelId="{D61E1938-2D20-4B74-B55D-1F629F9A756A}" type="pres">
      <dgm:prSet presAssocID="{19A66785-9CFA-4326-8A71-E071F571A1E3}" presName="sibTrans" presStyleLbl="node1" presStyleIdx="3" presStyleCnt="6"/>
      <dgm:spPr/>
    </dgm:pt>
    <dgm:pt modelId="{D89BE64D-6E21-4885-9E72-60A6B0FBA14E}" type="pres">
      <dgm:prSet presAssocID="{A70BF8A9-8FA7-470C-ABE7-397129316A27}" presName="dummy" presStyleCnt="0"/>
      <dgm:spPr/>
    </dgm:pt>
    <dgm:pt modelId="{AEDA723D-D981-4E95-86ED-AC0E1E6A6109}" type="pres">
      <dgm:prSet presAssocID="{A70BF8A9-8FA7-470C-ABE7-397129316A27}" presName="node" presStyleLbl="revTx" presStyleIdx="4" presStyleCnt="6">
        <dgm:presLayoutVars>
          <dgm:bulletEnabled val="1"/>
        </dgm:presLayoutVars>
      </dgm:prSet>
      <dgm:spPr/>
    </dgm:pt>
    <dgm:pt modelId="{B520C7E5-6139-48DF-93B5-3D8F9098129E}" type="pres">
      <dgm:prSet presAssocID="{1FBBDE5E-7C77-4FFE-B3C5-51BAF8149DA3}" presName="sibTrans" presStyleLbl="node1" presStyleIdx="4" presStyleCnt="6"/>
      <dgm:spPr/>
    </dgm:pt>
    <dgm:pt modelId="{5C0E9B42-DE25-4538-BEC3-F624FD28A40A}" type="pres">
      <dgm:prSet presAssocID="{63300457-D8ED-4387-9AE6-63CA07804F75}" presName="dummy" presStyleCnt="0"/>
      <dgm:spPr/>
    </dgm:pt>
    <dgm:pt modelId="{DEB18869-E0DD-463C-90AB-A113DA3F3B4D}" type="pres">
      <dgm:prSet presAssocID="{63300457-D8ED-4387-9AE6-63CA07804F75}" presName="node" presStyleLbl="revTx" presStyleIdx="5" presStyleCnt="6">
        <dgm:presLayoutVars>
          <dgm:bulletEnabled val="1"/>
        </dgm:presLayoutVars>
      </dgm:prSet>
      <dgm:spPr/>
    </dgm:pt>
    <dgm:pt modelId="{FF1C5204-91C9-4636-99F9-AB429C7AE1A3}" type="pres">
      <dgm:prSet presAssocID="{32BD96E7-22CA-496D-9E27-D9A6828F8B3F}" presName="sibTrans" presStyleLbl="node1" presStyleIdx="5" presStyleCnt="6"/>
      <dgm:spPr/>
    </dgm:pt>
  </dgm:ptLst>
  <dgm:cxnLst>
    <dgm:cxn modelId="{D7ADCC06-2245-46F0-A66B-A5C90D14C4B8}" type="presOf" srcId="{19A66785-9CFA-4326-8A71-E071F571A1E3}" destId="{D61E1938-2D20-4B74-B55D-1F629F9A756A}" srcOrd="0" destOrd="0" presId="urn:microsoft.com/office/officeart/2005/8/layout/cycle1"/>
    <dgm:cxn modelId="{18534812-D8C0-40E3-8B3C-04F2FF5736A7}" type="presOf" srcId="{8B9C7F93-3CE0-4AAC-BB47-16BD4015A520}" destId="{E7F63C07-FC33-4425-81EF-79EC4B921680}" srcOrd="0" destOrd="0" presId="urn:microsoft.com/office/officeart/2005/8/layout/cycle1"/>
    <dgm:cxn modelId="{56699C24-0FF6-4846-BDD6-19946E9E7D4B}" type="presOf" srcId="{E9394172-12D7-4B33-A344-E0EA4D3CA9A2}" destId="{14F4570D-73BE-4FED-8B3D-9A24323D1E1B}" srcOrd="0" destOrd="0" presId="urn:microsoft.com/office/officeart/2005/8/layout/cycle1"/>
    <dgm:cxn modelId="{AEC90537-3ACA-4E15-BF5E-D92D0C0DA5EE}" type="presOf" srcId="{F3A63D98-2ABE-4D97-A9C3-E9E88DDA1CF7}" destId="{16442372-9F47-4FE4-9D56-794F1E00F4D9}" srcOrd="0" destOrd="0" presId="urn:microsoft.com/office/officeart/2005/8/layout/cycle1"/>
    <dgm:cxn modelId="{48599041-E409-4393-B2C4-1DF1603BC844}" type="presOf" srcId="{9D8A1AA0-3F97-4D9F-991E-2DE1E2193C80}" destId="{33CC6819-4277-42B9-8339-C28697480F4D}" srcOrd="0" destOrd="0" presId="urn:microsoft.com/office/officeart/2005/8/layout/cycle1"/>
    <dgm:cxn modelId="{2887C744-9255-41D7-A84B-8CCCB3F39E78}" srcId="{F3A63D98-2ABE-4D97-A9C3-E9E88DDA1CF7}" destId="{63300457-D8ED-4387-9AE6-63CA07804F75}" srcOrd="5" destOrd="0" parTransId="{A28DBBDC-B98B-4105-8D79-2E696B25F507}" sibTransId="{32BD96E7-22CA-496D-9E27-D9A6828F8B3F}"/>
    <dgm:cxn modelId="{4AC25B68-41DD-4A00-BDE2-2A7AB444D309}" type="presOf" srcId="{A70BF8A9-8FA7-470C-ABE7-397129316A27}" destId="{AEDA723D-D981-4E95-86ED-AC0E1E6A6109}" srcOrd="0" destOrd="0" presId="urn:microsoft.com/office/officeart/2005/8/layout/cycle1"/>
    <dgm:cxn modelId="{4651334D-1AAB-4FB9-9E9F-713FDEAAA875}" srcId="{F3A63D98-2ABE-4D97-A9C3-E9E88DDA1CF7}" destId="{E8013869-E173-45E3-AB03-9148BB973252}" srcOrd="3" destOrd="0" parTransId="{51D8C97A-3910-4129-B028-84D7EC28CB42}" sibTransId="{19A66785-9CFA-4326-8A71-E071F571A1E3}"/>
    <dgm:cxn modelId="{822ACD81-4D9A-4743-AB97-3474139AFCB2}" type="presOf" srcId="{1FBBDE5E-7C77-4FFE-B3C5-51BAF8149DA3}" destId="{B520C7E5-6139-48DF-93B5-3D8F9098129E}" srcOrd="0" destOrd="0" presId="urn:microsoft.com/office/officeart/2005/8/layout/cycle1"/>
    <dgm:cxn modelId="{73271B8F-73FA-45A6-9CD9-E45E0E6214F5}" type="presOf" srcId="{5B8D304C-4895-4559-854E-198C2D97C238}" destId="{4C4D91BA-02EB-427B-9239-3106F57B0D0F}" srcOrd="0" destOrd="0" presId="urn:microsoft.com/office/officeart/2005/8/layout/cycle1"/>
    <dgm:cxn modelId="{A933B495-2763-4BCA-9C7A-CC2BE74F9B2A}" srcId="{F3A63D98-2ABE-4D97-A9C3-E9E88DDA1CF7}" destId="{0D8CF4DD-38F8-47F9-B441-972DD975F612}" srcOrd="2" destOrd="0" parTransId="{152804BC-5D26-4788-9150-BF2DF59EE5E6}" sibTransId="{5B8D304C-4895-4559-854E-198C2D97C238}"/>
    <dgm:cxn modelId="{C98BBD98-1220-4B9C-ADF9-4EBE14CF3C61}" type="presOf" srcId="{E8013869-E173-45E3-AB03-9148BB973252}" destId="{A552465E-69B5-47BE-BA26-7FAEFEE1D3EC}" srcOrd="0" destOrd="0" presId="urn:microsoft.com/office/officeart/2005/8/layout/cycle1"/>
    <dgm:cxn modelId="{FC45949F-C95A-4C19-9B7C-9F9270033F4E}" srcId="{F3A63D98-2ABE-4D97-A9C3-E9E88DDA1CF7}" destId="{35800475-A205-4E0A-84EA-50A607B8D379}" srcOrd="0" destOrd="0" parTransId="{AD941E2D-D1CB-41DA-AB16-66F7D038DEF5}" sibTransId="{8B9C7F93-3CE0-4AAC-BB47-16BD4015A520}"/>
    <dgm:cxn modelId="{B53BB7A9-AB74-45B2-BF2D-EC8D53F27AF9}" srcId="{F3A63D98-2ABE-4D97-A9C3-E9E88DDA1CF7}" destId="{A70BF8A9-8FA7-470C-ABE7-397129316A27}" srcOrd="4" destOrd="0" parTransId="{82B92421-24CD-4DE2-B481-8F1E942EF2CE}" sibTransId="{1FBBDE5E-7C77-4FFE-B3C5-51BAF8149DA3}"/>
    <dgm:cxn modelId="{423B18BB-06C8-426F-A91C-8E1F5DB500EB}" srcId="{F3A63D98-2ABE-4D97-A9C3-E9E88DDA1CF7}" destId="{E9394172-12D7-4B33-A344-E0EA4D3CA9A2}" srcOrd="1" destOrd="0" parTransId="{B04F8FE5-7E26-4F53-8830-B527376D8FB5}" sibTransId="{9D8A1AA0-3F97-4D9F-991E-2DE1E2193C80}"/>
    <dgm:cxn modelId="{1CE19FC4-1B14-41D7-9374-5EB445DFA6EE}" type="presOf" srcId="{35800475-A205-4E0A-84EA-50A607B8D379}" destId="{1DD9FC53-A138-4BBD-A9C4-413D37A9EC63}" srcOrd="0" destOrd="0" presId="urn:microsoft.com/office/officeart/2005/8/layout/cycle1"/>
    <dgm:cxn modelId="{BEA297DD-1614-4EBB-87F6-C36477166654}" type="presOf" srcId="{63300457-D8ED-4387-9AE6-63CA07804F75}" destId="{DEB18869-E0DD-463C-90AB-A113DA3F3B4D}" srcOrd="0" destOrd="0" presId="urn:microsoft.com/office/officeart/2005/8/layout/cycle1"/>
    <dgm:cxn modelId="{590E27E5-2F38-4947-A6DF-93E5FCC99423}" type="presOf" srcId="{32BD96E7-22CA-496D-9E27-D9A6828F8B3F}" destId="{FF1C5204-91C9-4636-99F9-AB429C7AE1A3}" srcOrd="0" destOrd="0" presId="urn:microsoft.com/office/officeart/2005/8/layout/cycle1"/>
    <dgm:cxn modelId="{680B7EFB-B39B-484C-8635-1E1968A45B51}" type="presOf" srcId="{0D8CF4DD-38F8-47F9-B441-972DD975F612}" destId="{BA6955D4-CA8F-4E8E-AB31-4B41952F72D1}" srcOrd="0" destOrd="0" presId="urn:microsoft.com/office/officeart/2005/8/layout/cycle1"/>
    <dgm:cxn modelId="{C4782B77-BAA1-4980-AC6A-28D4F8D033D9}" type="presParOf" srcId="{16442372-9F47-4FE4-9D56-794F1E00F4D9}" destId="{7EC482B2-6A25-42DE-ADE0-3033169F368D}" srcOrd="0" destOrd="0" presId="urn:microsoft.com/office/officeart/2005/8/layout/cycle1"/>
    <dgm:cxn modelId="{FAEEB9EF-7698-4F93-AD3C-AD10A10D2AEB}" type="presParOf" srcId="{16442372-9F47-4FE4-9D56-794F1E00F4D9}" destId="{1DD9FC53-A138-4BBD-A9C4-413D37A9EC63}" srcOrd="1" destOrd="0" presId="urn:microsoft.com/office/officeart/2005/8/layout/cycle1"/>
    <dgm:cxn modelId="{EA1E3224-C51C-42E9-909A-F2CEB741BA58}" type="presParOf" srcId="{16442372-9F47-4FE4-9D56-794F1E00F4D9}" destId="{E7F63C07-FC33-4425-81EF-79EC4B921680}" srcOrd="2" destOrd="0" presId="urn:microsoft.com/office/officeart/2005/8/layout/cycle1"/>
    <dgm:cxn modelId="{7B775F11-6FF6-4628-B754-303F7673287C}" type="presParOf" srcId="{16442372-9F47-4FE4-9D56-794F1E00F4D9}" destId="{9A852749-3039-4C24-B4EB-D5EE77E3E87E}" srcOrd="3" destOrd="0" presId="urn:microsoft.com/office/officeart/2005/8/layout/cycle1"/>
    <dgm:cxn modelId="{018ADFD3-6922-4874-8955-720419D98DE5}" type="presParOf" srcId="{16442372-9F47-4FE4-9D56-794F1E00F4D9}" destId="{14F4570D-73BE-4FED-8B3D-9A24323D1E1B}" srcOrd="4" destOrd="0" presId="urn:microsoft.com/office/officeart/2005/8/layout/cycle1"/>
    <dgm:cxn modelId="{35F873BB-B45D-4F6B-BDE1-C731CBE1DCFB}" type="presParOf" srcId="{16442372-9F47-4FE4-9D56-794F1E00F4D9}" destId="{33CC6819-4277-42B9-8339-C28697480F4D}" srcOrd="5" destOrd="0" presId="urn:microsoft.com/office/officeart/2005/8/layout/cycle1"/>
    <dgm:cxn modelId="{DC79CE12-B995-458E-BEFA-0FC367E65CD8}" type="presParOf" srcId="{16442372-9F47-4FE4-9D56-794F1E00F4D9}" destId="{6F30C757-4C90-4EAD-8FF2-200D30494C44}" srcOrd="6" destOrd="0" presId="urn:microsoft.com/office/officeart/2005/8/layout/cycle1"/>
    <dgm:cxn modelId="{C102A79B-7881-4E22-9746-9DB087C555AB}" type="presParOf" srcId="{16442372-9F47-4FE4-9D56-794F1E00F4D9}" destId="{BA6955D4-CA8F-4E8E-AB31-4B41952F72D1}" srcOrd="7" destOrd="0" presId="urn:microsoft.com/office/officeart/2005/8/layout/cycle1"/>
    <dgm:cxn modelId="{C5D00DA9-5A50-42E9-B4F1-7C58CD5AF41C}" type="presParOf" srcId="{16442372-9F47-4FE4-9D56-794F1E00F4D9}" destId="{4C4D91BA-02EB-427B-9239-3106F57B0D0F}" srcOrd="8" destOrd="0" presId="urn:microsoft.com/office/officeart/2005/8/layout/cycle1"/>
    <dgm:cxn modelId="{567A54BF-06C3-4E35-9973-D3773FA12524}" type="presParOf" srcId="{16442372-9F47-4FE4-9D56-794F1E00F4D9}" destId="{87826326-50BC-4485-B11E-DDAE1C827B50}" srcOrd="9" destOrd="0" presId="urn:microsoft.com/office/officeart/2005/8/layout/cycle1"/>
    <dgm:cxn modelId="{9322CA19-64E5-488B-A9CC-88314F4340A9}" type="presParOf" srcId="{16442372-9F47-4FE4-9D56-794F1E00F4D9}" destId="{A552465E-69B5-47BE-BA26-7FAEFEE1D3EC}" srcOrd="10" destOrd="0" presId="urn:microsoft.com/office/officeart/2005/8/layout/cycle1"/>
    <dgm:cxn modelId="{23A12FDE-2641-447F-9127-52E3F26F77D2}" type="presParOf" srcId="{16442372-9F47-4FE4-9D56-794F1E00F4D9}" destId="{D61E1938-2D20-4B74-B55D-1F629F9A756A}" srcOrd="11" destOrd="0" presId="urn:microsoft.com/office/officeart/2005/8/layout/cycle1"/>
    <dgm:cxn modelId="{F97A8F2F-4B2C-4541-B113-091BA86DCCD1}" type="presParOf" srcId="{16442372-9F47-4FE4-9D56-794F1E00F4D9}" destId="{D89BE64D-6E21-4885-9E72-60A6B0FBA14E}" srcOrd="12" destOrd="0" presId="urn:microsoft.com/office/officeart/2005/8/layout/cycle1"/>
    <dgm:cxn modelId="{678EC94C-8514-4FCD-9DEE-DF7802A83289}" type="presParOf" srcId="{16442372-9F47-4FE4-9D56-794F1E00F4D9}" destId="{AEDA723D-D981-4E95-86ED-AC0E1E6A6109}" srcOrd="13" destOrd="0" presId="urn:microsoft.com/office/officeart/2005/8/layout/cycle1"/>
    <dgm:cxn modelId="{642B3E68-0C01-420F-BE74-7A876FCF855C}" type="presParOf" srcId="{16442372-9F47-4FE4-9D56-794F1E00F4D9}" destId="{B520C7E5-6139-48DF-93B5-3D8F9098129E}" srcOrd="14" destOrd="0" presId="urn:microsoft.com/office/officeart/2005/8/layout/cycle1"/>
    <dgm:cxn modelId="{D904A081-EC2B-4DB2-8EA9-6C72E035A494}" type="presParOf" srcId="{16442372-9F47-4FE4-9D56-794F1E00F4D9}" destId="{5C0E9B42-DE25-4538-BEC3-F624FD28A40A}" srcOrd="15" destOrd="0" presId="urn:microsoft.com/office/officeart/2005/8/layout/cycle1"/>
    <dgm:cxn modelId="{6F835AFE-C32F-41B0-876C-A2902F9C0145}" type="presParOf" srcId="{16442372-9F47-4FE4-9D56-794F1E00F4D9}" destId="{DEB18869-E0DD-463C-90AB-A113DA3F3B4D}" srcOrd="16" destOrd="0" presId="urn:microsoft.com/office/officeart/2005/8/layout/cycle1"/>
    <dgm:cxn modelId="{8009BF80-05E7-4FFB-A382-93562778904E}" type="presParOf" srcId="{16442372-9F47-4FE4-9D56-794F1E00F4D9}" destId="{FF1C5204-91C9-4636-99F9-AB429C7AE1A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9FC53-A138-4BBD-A9C4-413D37A9EC63}">
      <dsp:nvSpPr>
        <dsp:cNvPr id="0" name=""/>
        <dsp:cNvSpPr/>
      </dsp:nvSpPr>
      <dsp:spPr>
        <a:xfrm>
          <a:off x="4358252" y="12156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نیازهای آموزشی را شناسایی کنید</a:t>
          </a:r>
        </a:p>
      </dsp:txBody>
      <dsp:txXfrm>
        <a:off x="4358252" y="12156"/>
        <a:ext cx="1075506" cy="1075506"/>
      </dsp:txXfrm>
    </dsp:sp>
    <dsp:sp modelId="{E7F63C07-FC33-4425-81EF-79EC4B921680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20573000"/>
            <a:gd name="adj4" fmla="val 18983177"/>
            <a:gd name="adj5" fmla="val 4656"/>
          </a:avLst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4570D-73BE-4FED-8B3D-9A24323D1E1B}">
      <dsp:nvSpPr>
        <dsp:cNvPr id="0" name=""/>
        <dsp:cNvSpPr/>
      </dsp:nvSpPr>
      <dsp:spPr>
        <a:xfrm>
          <a:off x="5558558" y="2091146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اهداف آموزشی را تعیین کنید</a:t>
          </a:r>
        </a:p>
      </dsp:txBody>
      <dsp:txXfrm>
        <a:off x="5558558" y="2091146"/>
        <a:ext cx="1075506" cy="1075506"/>
      </dsp:txXfrm>
    </dsp:sp>
    <dsp:sp modelId="{33CC6819-4277-42B9-8339-C28697480F4D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2366492"/>
            <a:gd name="adj4" fmla="val 776669"/>
            <a:gd name="adj5" fmla="val 4656"/>
          </a:avLst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955D4-CA8F-4E8E-AB31-4B41952F72D1}">
      <dsp:nvSpPr>
        <dsp:cNvPr id="0" name=""/>
        <dsp:cNvSpPr/>
      </dsp:nvSpPr>
      <dsp:spPr>
        <a:xfrm>
          <a:off x="4358252" y="4170137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توسعه برنامه آموزشی</a:t>
          </a:r>
        </a:p>
      </dsp:txBody>
      <dsp:txXfrm>
        <a:off x="4358252" y="4170137"/>
        <a:ext cx="1075506" cy="1075506"/>
      </dsp:txXfrm>
    </dsp:sp>
    <dsp:sp modelId="{4C4D91BA-02EB-427B-9239-3106F57B0D0F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6110942"/>
            <a:gd name="adj4" fmla="val 4438727"/>
            <a:gd name="adj5" fmla="val 4656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52465E-69B5-47BE-BA26-7FAEFEE1D3EC}">
      <dsp:nvSpPr>
        <dsp:cNvPr id="0" name=""/>
        <dsp:cNvSpPr/>
      </dsp:nvSpPr>
      <dsp:spPr>
        <a:xfrm>
          <a:off x="1957640" y="4170137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انتخاب روش(های) آموزشی</a:t>
          </a:r>
        </a:p>
      </dsp:txBody>
      <dsp:txXfrm>
        <a:off x="1957640" y="4170137"/>
        <a:ext cx="1075506" cy="1075506"/>
      </dsp:txXfrm>
    </dsp:sp>
    <dsp:sp modelId="{D61E1938-2D20-4B74-B55D-1F629F9A756A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9773000"/>
            <a:gd name="adj4" fmla="val 8183177"/>
            <a:gd name="adj5" fmla="val 4656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A723D-D981-4E95-86ED-AC0E1E6A6109}">
      <dsp:nvSpPr>
        <dsp:cNvPr id="0" name=""/>
        <dsp:cNvSpPr/>
      </dsp:nvSpPr>
      <dsp:spPr>
        <a:xfrm>
          <a:off x="757335" y="2091146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برگزاری و ارائه آموزش</a:t>
          </a:r>
        </a:p>
      </dsp:txBody>
      <dsp:txXfrm>
        <a:off x="757335" y="2091146"/>
        <a:ext cx="1075506" cy="1075506"/>
      </dsp:txXfrm>
    </dsp:sp>
    <dsp:sp modelId="{B520C7E5-6139-48DF-93B5-3D8F9098129E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13166492"/>
            <a:gd name="adj4" fmla="val 11576669"/>
            <a:gd name="adj5" fmla="val 4656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18869-E0DD-463C-90AB-A113DA3F3B4D}">
      <dsp:nvSpPr>
        <dsp:cNvPr id="0" name=""/>
        <dsp:cNvSpPr/>
      </dsp:nvSpPr>
      <dsp:spPr>
        <a:xfrm>
          <a:off x="1957640" y="12156"/>
          <a:ext cx="1075506" cy="1075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" sz="1900" kern="1200" dirty="0"/>
            <a:t>ارزیابی عملکرد</a:t>
          </a:r>
        </a:p>
      </dsp:txBody>
      <dsp:txXfrm>
        <a:off x="1957640" y="12156"/>
        <a:ext cx="1075506" cy="1075506"/>
      </dsp:txXfrm>
    </dsp:sp>
    <dsp:sp modelId="{FF1C5204-91C9-4636-99F9-AB429C7AE1A3}">
      <dsp:nvSpPr>
        <dsp:cNvPr id="0" name=""/>
        <dsp:cNvSpPr/>
      </dsp:nvSpPr>
      <dsp:spPr>
        <a:xfrm>
          <a:off x="1067887" y="1087"/>
          <a:ext cx="5255624" cy="5255624"/>
        </a:xfrm>
        <a:prstGeom prst="circularArrow">
          <a:avLst>
            <a:gd name="adj1" fmla="val 3990"/>
            <a:gd name="adj2" fmla="val 250331"/>
            <a:gd name="adj3" fmla="val 16910942"/>
            <a:gd name="adj4" fmla="val 15238727"/>
            <a:gd name="adj5" fmla="val 4656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08972-CFCB-491A-8B9F-0C6D6D37D2BE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1966A-52ED-4D0D-8ACA-4F011D810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4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0EC8E960-232B-32CD-2AD6-2C150B6581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99FF0F6C-56F4-DB03-33F4-817B0A860B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318967F1-51C3-77CA-0367-4586B27632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7C3257-81D8-462B-B900-FFD8476499A3}" type="slidenum">
              <a:rPr lang="en-IN" altLang="en-US"/>
              <a:pPr>
                <a:spcBef>
                  <a:spcPct val="0"/>
                </a:spcBef>
              </a:pPr>
              <a:t>9</a:t>
            </a:fld>
            <a:endParaRPr lang="en-I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  <p:pic>
        <p:nvPicPr>
          <p:cNvPr id="5" name="Picture 4" descr="A black and white text&#10;&#10;Description automatically generated">
            <a:extLst>
              <a:ext uri="{FF2B5EF4-FFF2-40B4-BE49-F238E27FC236}">
                <a16:creationId xmlns:a16="http://schemas.microsoft.com/office/drawing/2014/main" id="{AF49E9BC-0679-50DC-10FD-9BE466C9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0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819400"/>
            <a:ext cx="8153400" cy="137160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fa-IR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</a:t>
            </a:r>
            <a:r>
              <a:rPr lang="fa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fa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شما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391400" cy="1828800"/>
          </a:xfrm>
        </p:spPr>
        <p:txBody>
          <a:bodyPr>
            <a:normAutofit/>
          </a:bodyPr>
          <a:lstStyle/>
          <a:p>
            <a:pPr algn="ctr" rtl="1"/>
            <a:r>
              <a:rPr lang="fa-IR" dirty="0"/>
              <a:t>آموزش و انکشاف</a:t>
            </a:r>
            <a:endParaRPr lang="f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191000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fa" dirty="0"/>
              <a:t>                          </a:t>
            </a:r>
          </a:p>
          <a:p>
            <a:r>
              <a:rPr lang="fa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/>
          <a:lstStyle/>
          <a:p>
            <a:pPr algn="r" rtl="1"/>
            <a:r>
              <a:rPr lang="fa-IR" dirty="0"/>
              <a:t>مراحل</a:t>
            </a:r>
            <a:r>
              <a:rPr lang="fa" dirty="0"/>
              <a:t> آموزش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8B3123A-B25B-E11C-73C3-65A951F666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5751282"/>
              </p:ext>
            </p:extLst>
          </p:nvPr>
        </p:nvGraphicFramePr>
        <p:xfrm>
          <a:off x="609600" y="1600200"/>
          <a:ext cx="7391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7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/>
              <a:t>مراحل</a:t>
            </a:r>
            <a:r>
              <a:rPr lang="fa" sz="4000" dirty="0"/>
              <a:t> 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algn="r" rtl="1"/>
            <a:r>
              <a:rPr lang="fa" sz="2800" b="1" dirty="0"/>
              <a:t>مرحله 1:</a:t>
            </a:r>
            <a:r>
              <a:rPr lang="fa" sz="2800" dirty="0"/>
              <a:t> </a:t>
            </a:r>
            <a:r>
              <a:rPr lang="fa" sz="2800" b="1" dirty="0"/>
              <a:t>نیازهای آموزشی را شناسایی کنید</a:t>
            </a:r>
          </a:p>
          <a:p>
            <a:pPr marL="0" indent="0" algn="r" rtl="1">
              <a:buNone/>
            </a:pPr>
            <a:endParaRPr lang="en-US" sz="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ps-AF" sz="2300" b="1" dirty="0"/>
              <a:t>تحلیل و تجزیه</a:t>
            </a:r>
            <a:r>
              <a:rPr lang="fa" sz="2300" b="1" dirty="0"/>
              <a:t> نیازها: </a:t>
            </a:r>
            <a:r>
              <a:rPr lang="ps-AF" sz="2300" dirty="0"/>
              <a:t>خلاء</a:t>
            </a:r>
            <a:r>
              <a:rPr lang="fa" sz="2300" dirty="0"/>
              <a:t> دانش، مهارت و </a:t>
            </a:r>
            <a:r>
              <a:rPr lang="fa-IR" sz="2300" dirty="0"/>
              <a:t>اجراآت</a:t>
            </a:r>
            <a:r>
              <a:rPr lang="fa" sz="2300" dirty="0"/>
              <a:t> را شناسایی کنید</a:t>
            </a:r>
          </a:p>
          <a:p>
            <a:pPr marL="311150" indent="0" algn="r" rtl="1">
              <a:buNone/>
            </a:pPr>
            <a:endParaRPr lang="en-US" sz="2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ps-AF" sz="2300" b="1" dirty="0"/>
              <a:t>تحلیل و تجزیه</a:t>
            </a:r>
            <a:r>
              <a:rPr lang="fa" sz="2300" b="1" dirty="0"/>
              <a:t> افراد: </a:t>
            </a:r>
            <a:r>
              <a:rPr lang="fa" sz="2500" dirty="0"/>
              <a:t>ارزیابی کنید که چه کسی در چه زمینه ای به آموزش نیاز دارد.</a:t>
            </a:r>
          </a:p>
          <a:p>
            <a:pPr marL="311150" indent="0" algn="r" rtl="1">
              <a:buNone/>
            </a:pPr>
            <a:endParaRPr lang="en-US" sz="2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ps-AF" sz="2300" b="1" dirty="0"/>
              <a:t>تحلیل و تجزیه</a:t>
            </a:r>
            <a:r>
              <a:rPr lang="fa" sz="2300" b="1" dirty="0"/>
              <a:t> سازمان:</a:t>
            </a:r>
          </a:p>
          <a:p>
            <a:pPr marL="974725" indent="-284163" algn="r" rtl="1">
              <a:buFont typeface="Wingdings" panose="05000000000000000000" pitchFamily="2" charset="2"/>
              <a:buChar char="§"/>
            </a:pPr>
            <a:r>
              <a:rPr lang="fa" sz="2500" dirty="0"/>
              <a:t>درک اهداف و چالش های سازمانی</a:t>
            </a:r>
          </a:p>
          <a:p>
            <a:pPr marL="974725" indent="-284163" algn="r" rtl="1">
              <a:buFont typeface="Wingdings" panose="05000000000000000000" pitchFamily="2" charset="2"/>
              <a:buChar char="§"/>
            </a:pPr>
            <a:r>
              <a:rPr lang="fa" sz="2500" dirty="0"/>
              <a:t>نیازهای آموزشی را که با اهداف همسو هستند شناسایی کنید و چالش ها را برطرف کنید.</a:t>
            </a:r>
          </a:p>
          <a:p>
            <a:pPr marL="311150" indent="0" algn="r" rtl="1">
              <a:buNone/>
            </a:pPr>
            <a:endParaRPr lang="en-US" sz="2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ps-AF" sz="2300" b="1" dirty="0"/>
              <a:t>تحلیل و تجزیه</a:t>
            </a:r>
            <a:r>
              <a:rPr lang="fa" sz="2300" b="1" dirty="0"/>
              <a:t> وظایف: </a:t>
            </a:r>
            <a:r>
              <a:rPr lang="fa" sz="2500" dirty="0"/>
              <a:t>دانش و مهارت های مورد نیاز برای انجام وظایف خاص را تعیین کنید.</a:t>
            </a:r>
          </a:p>
        </p:txBody>
      </p:sp>
    </p:spTree>
    <p:extLst>
      <p:ext uri="{BB962C8B-B14F-4D97-AF65-F5344CB8AC3E}">
        <p14:creationId xmlns:p14="http://schemas.microsoft.com/office/powerpoint/2010/main" val="171580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/>
              <a:t>مراحل</a:t>
            </a:r>
            <a:r>
              <a:rPr lang="fa" sz="4000" dirty="0"/>
              <a:t> 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-IR" sz="2600" b="1" dirty="0"/>
              <a:t>مرحله</a:t>
            </a:r>
            <a:r>
              <a:rPr lang="fa" sz="2600" b="1" dirty="0"/>
              <a:t> 2:</a:t>
            </a:r>
            <a:r>
              <a:rPr lang="fa" sz="2600" dirty="0"/>
              <a:t> </a:t>
            </a:r>
            <a:r>
              <a:rPr lang="fa" sz="2600" b="1" dirty="0"/>
              <a:t>اهداف آموزشی را تعیین کنید</a:t>
            </a:r>
          </a:p>
          <a:p>
            <a:pPr marL="0" indent="0" algn="r" rtl="1">
              <a:buNone/>
            </a:pPr>
            <a:endParaRPr lang="en-US" sz="500" dirty="0"/>
          </a:p>
          <a:p>
            <a:pPr marL="630238" indent="-319088" algn="r" rtl="1">
              <a:buFont typeface="Wingdings" panose="05000000000000000000" pitchFamily="2" charset="2"/>
              <a:buChar char="ü"/>
            </a:pPr>
            <a:r>
              <a:rPr lang="fa" sz="2300" b="1" dirty="0"/>
              <a:t>نتایج مطلوب و اهداف </a:t>
            </a:r>
            <a:r>
              <a:rPr lang="fa" sz="2300" dirty="0"/>
              <a:t>برنامه آموزشی را به وضوح تعریف کنید</a:t>
            </a:r>
          </a:p>
          <a:p>
            <a:pPr marL="311150" indent="0" algn="r" rtl="1">
              <a:buNone/>
            </a:pPr>
            <a:endParaRPr lang="en-US" sz="2500" dirty="0"/>
          </a:p>
          <a:p>
            <a:pPr algn="r" rtl="1">
              <a:tabLst>
                <a:tab pos="396875" algn="l"/>
              </a:tabLst>
            </a:pPr>
            <a:r>
              <a:rPr lang="fa" sz="2600" b="1" dirty="0"/>
              <a:t>مرحله 3: برنامه آموزشی را توسعه دهید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fa" sz="2300" dirty="0"/>
              <a:t>محتوای آموزشی را ایجاد کنید که با اهداف تعیین شده هماهنگ باشد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fa" sz="2300" dirty="0"/>
              <a:t>کتابچه راهنمای آموزشی را طراحی کنید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fa" sz="2300" dirty="0"/>
              <a:t>تمام منابع مورد نیاز برای آموزش را آماده کنید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fa" sz="2300" dirty="0"/>
              <a:t>در مورد مکان، زمان و مدت تمرین تصمیم بگیرید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endParaRPr lang="en-US" sz="2300" dirty="0"/>
          </a:p>
          <a:p>
            <a:pPr marL="568325" indent="-284163" algn="r" rtl="1">
              <a:tabLst>
                <a:tab pos="396875" algn="l"/>
              </a:tabLst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77091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/>
              <a:t>مراحل</a:t>
            </a:r>
            <a:r>
              <a:rPr lang="fa" sz="4000" dirty="0"/>
              <a:t> 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algn="r" rtl="1"/>
            <a:r>
              <a:rPr lang="fa" sz="2600" b="1" dirty="0"/>
              <a:t>مرحله 4:</a:t>
            </a:r>
            <a:r>
              <a:rPr lang="fa" sz="2600" dirty="0"/>
              <a:t> </a:t>
            </a:r>
            <a:r>
              <a:rPr lang="fa" sz="2600" b="1" dirty="0"/>
              <a:t>روش آموزشی مناسب را انتخاب کنید:</a:t>
            </a:r>
            <a:r>
              <a:rPr lang="fa" sz="500" dirty="0"/>
              <a:t> </a:t>
            </a:r>
            <a:r>
              <a:rPr lang="fa" sz="2300" dirty="0"/>
              <a:t>یکی از روش های </a:t>
            </a:r>
            <a:r>
              <a:rPr lang="ps-AF" sz="2300" dirty="0"/>
              <a:t>ذیل</a:t>
            </a:r>
            <a:r>
              <a:rPr lang="fa" sz="2300" dirty="0"/>
              <a:t> را انتخاب کنید</a:t>
            </a:r>
          </a:p>
          <a:p>
            <a:pPr marL="0" indent="0" algn="r" rtl="1">
              <a:buNone/>
            </a:pPr>
            <a:endParaRPr lang="en-US" sz="500" dirty="0"/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a" sz="2300" dirty="0"/>
              <a:t>آموزش حین کار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مطالعات موردی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سخنرانی ها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نقش آفرینی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آموزش </a:t>
            </a:r>
            <a:r>
              <a:rPr lang="fa-IR" sz="2300" dirty="0"/>
              <a:t>دستورالعمل</a:t>
            </a:r>
            <a:r>
              <a:rPr lang="fa" sz="2300" dirty="0"/>
              <a:t> کار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آموزش شبیه سازی شده</a:t>
            </a:r>
          </a:p>
          <a:p>
            <a:pPr marL="80327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آموزش از راه دور و آنلاین</a:t>
            </a:r>
          </a:p>
          <a:p>
            <a:pPr marL="311150" indent="0" algn="r" rtl="1">
              <a:buNone/>
            </a:pPr>
            <a:endParaRPr lang="en-US" sz="1100" dirty="0"/>
          </a:p>
          <a:p>
            <a:pPr algn="r" rtl="1">
              <a:tabLst>
                <a:tab pos="396875" algn="l"/>
              </a:tabLst>
            </a:pPr>
            <a:r>
              <a:rPr lang="fa" sz="2600" b="1" dirty="0"/>
              <a:t>مرحله 5: آموزش را ارائه دهید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ps-AF" sz="2300" dirty="0"/>
              <a:t>روند</a:t>
            </a:r>
            <a:r>
              <a:rPr lang="fa" sz="2300" dirty="0"/>
              <a:t> یادگیری را تسهیل کنید، شرکت کنندگان را </a:t>
            </a:r>
            <a:r>
              <a:rPr lang="fa-IR" sz="2300" dirty="0"/>
              <a:t>مشغول</a:t>
            </a:r>
            <a:r>
              <a:rPr lang="fa" sz="2300" dirty="0"/>
              <a:t> کنید و یک محیط یادگیری مساعد را حفظ کنید.</a:t>
            </a:r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endParaRPr lang="en-US" sz="2300" dirty="0"/>
          </a:p>
          <a:p>
            <a:pPr marL="568325" indent="-284163" algn="r" rtl="1">
              <a:tabLst>
                <a:tab pos="396875" algn="l"/>
              </a:tabLst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36468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/>
              <a:t>مراحل</a:t>
            </a:r>
            <a:r>
              <a:rPr lang="fa" sz="4000" dirty="0"/>
              <a:t> آموزش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fa" sz="2600" b="1" dirty="0"/>
              <a:t>مرحله 6:</a:t>
            </a:r>
            <a:r>
              <a:rPr lang="fa" sz="2600" dirty="0"/>
              <a:t> </a:t>
            </a:r>
            <a:r>
              <a:rPr lang="fa" sz="2600" b="1" dirty="0"/>
              <a:t>ارزیابی تلاش آموزشی:</a:t>
            </a:r>
            <a:endParaRPr lang="en-US" sz="2300" dirty="0"/>
          </a:p>
          <a:p>
            <a:pPr marL="0" indent="0" algn="r" rtl="1">
              <a:buNone/>
            </a:pPr>
            <a:endParaRPr lang="en-US" sz="500" dirty="0"/>
          </a:p>
          <a:p>
            <a:pPr marL="630238" indent="-284163" algn="r" rtl="1"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تأثیر و اثربخشی برنامه آموزشی بر شرکت کنندگان و سازمان را ارزیابی کنید</a:t>
            </a:r>
          </a:p>
          <a:p>
            <a:pPr marL="346075" indent="0" algn="r" rtl="1">
              <a:buNone/>
              <a:defRPr/>
            </a:pPr>
            <a:endParaRPr lang="en-US" sz="1000" dirty="0"/>
          </a:p>
          <a:p>
            <a:pPr marL="630238" indent="-284163" algn="r" rt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برای ارزیابی اثربخشی آموزش از روش های مختلفی مانند ارزیابی، آزمون، نظرسنجی، مشاهده، بازخورد استفاده کنید</a:t>
            </a:r>
          </a:p>
          <a:p>
            <a:pPr marL="344487" indent="0" algn="r" rtl="1" eaLnBrk="1" fontAlgn="auto" hangingPunct="1">
              <a:spcAft>
                <a:spcPts val="0"/>
              </a:spcAft>
              <a:buNone/>
              <a:defRPr/>
            </a:pPr>
            <a:endParaRPr lang="en-US" sz="1000" dirty="0"/>
          </a:p>
          <a:p>
            <a:pPr marL="51752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اطمینان حاصل کنید که اهداف آموزشی تعیین شده محقق شده است.</a:t>
            </a:r>
          </a:p>
          <a:p>
            <a:pPr marL="344487" indent="0" algn="r" rtl="1" eaLnBrk="1" fontAlgn="auto" hangingPunct="1">
              <a:spcAft>
                <a:spcPts val="0"/>
              </a:spcAft>
              <a:buNone/>
              <a:defRPr/>
            </a:pPr>
            <a:endParaRPr lang="en-US" sz="1000" dirty="0"/>
          </a:p>
          <a:p>
            <a:pPr marL="517525" indent="-173038" algn="r" rtl="1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a" sz="2300" dirty="0"/>
              <a:t>اطمینان حاصل کنید که شرکت کنندگان دانش، مهارت ها و شایستگی های مورد نظر را به دست آورده اند</a:t>
            </a:r>
          </a:p>
          <a:p>
            <a:pPr marL="311150" indent="0" algn="r" rtl="1">
              <a:buNone/>
            </a:pPr>
            <a:endParaRPr lang="en-US" sz="1100" dirty="0"/>
          </a:p>
          <a:p>
            <a:pPr marL="630238" indent="-319088" algn="r" rtl="1">
              <a:buFont typeface="Wingdings" panose="05000000000000000000" pitchFamily="2" charset="2"/>
              <a:buChar char="ü"/>
              <a:tabLst>
                <a:tab pos="396875" algn="l"/>
              </a:tabLst>
            </a:pPr>
            <a:r>
              <a:rPr lang="fa" sz="2300" dirty="0"/>
              <a:t>نقاط قوت و زمینه های بهبود را برای ابتکارات آموزشی </a:t>
            </a:r>
            <a:r>
              <a:rPr lang="fa-IR" sz="2300" dirty="0"/>
              <a:t>متقابل</a:t>
            </a:r>
            <a:r>
              <a:rPr lang="fa" sz="2300" dirty="0"/>
              <a:t> شناسایی کنید</a:t>
            </a:r>
          </a:p>
          <a:p>
            <a:pPr marL="568325" indent="-284163" algn="r" rtl="1">
              <a:tabLst>
                <a:tab pos="396875" algn="l"/>
              </a:tabLst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233581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90600"/>
          </a:xfrm>
        </p:spPr>
        <p:txBody>
          <a:bodyPr>
            <a:normAutofit/>
          </a:bodyPr>
          <a:lstStyle/>
          <a:p>
            <a:pPr algn="r" rtl="1"/>
            <a:r>
              <a:rPr lang="fa" sz="4000" dirty="0"/>
              <a:t>اثرات آموزش برای اندازه 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" sz="2600" b="1" dirty="0"/>
              <a:t>شما می توانید چهار دسته اساسی از نتایج آموزشی را اندازه گیری کنید:</a:t>
            </a:r>
          </a:p>
          <a:p>
            <a:pPr marL="630238" indent="-457200" algn="r" rtl="1">
              <a:buFont typeface="+mj-lt"/>
              <a:buAutoNum type="arabicParenR"/>
              <a:defRPr/>
            </a:pPr>
            <a:r>
              <a:rPr lang="fa" sz="2500" b="1" dirty="0"/>
              <a:t>واکنش:</a:t>
            </a:r>
            <a:r>
              <a:rPr lang="fa" sz="2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" sz="2300" dirty="0"/>
              <a:t>واکنش کارآموزان به برنامه را ارزیابی کنید. آیا آنها برنامه را دوست داشتند؟ آیا آنها آن را ارزشمند می دانستند؟</a:t>
            </a:r>
            <a:endParaRPr lang="en-US" sz="500" dirty="0"/>
          </a:p>
          <a:p>
            <a:pPr marL="630238" indent="-457200" algn="r" rtl="1">
              <a:buFont typeface="+mj-lt"/>
              <a:buAutoNum type="arabicParenR"/>
              <a:defRPr/>
            </a:pPr>
            <a:r>
              <a:rPr lang="fa" sz="2500" b="1" dirty="0"/>
              <a:t>یادگیری: </a:t>
            </a:r>
            <a:r>
              <a:rPr lang="fa" sz="2300" dirty="0"/>
              <a:t>از کارآموزان تست کنید که آیا اصول، مهارت ها، دانشی را که قرار بود یاد بگیرند، آموخته اند یا خیر.</a:t>
            </a:r>
          </a:p>
          <a:p>
            <a:pPr marL="630238" indent="-457200" algn="r" rtl="1">
              <a:buFont typeface="+mj-lt"/>
              <a:buAutoNum type="arabicParenR"/>
              <a:defRPr/>
            </a:pPr>
            <a:r>
              <a:rPr lang="fa" sz="2500" b="1" dirty="0"/>
              <a:t>رفتار: </a:t>
            </a:r>
            <a:r>
              <a:rPr lang="fa" sz="2300" dirty="0"/>
              <a:t>ببینید آیا رفتار کارآموزان در حین کار تغییر کرده است یا خیر. به عنوان مثال، ببینید آیا آنها نسبت به مشتریان مودب تر هستند یا نه.</a:t>
            </a:r>
          </a:p>
          <a:p>
            <a:pPr marL="630238" indent="-457200" algn="r" rtl="1">
              <a:buFont typeface="+mj-lt"/>
              <a:buAutoNum type="arabicParenR"/>
              <a:defRPr/>
            </a:pPr>
            <a:r>
              <a:rPr lang="fa" sz="2500" b="1" dirty="0"/>
              <a:t>نتایج: </a:t>
            </a:r>
            <a:r>
              <a:rPr lang="fa" sz="2300" dirty="0"/>
              <a:t>نتایج کلی آموزش را مشاهده کنید. مثلاً آیا عملکرد کارآموزان در شش ماه یا یک سال گذشته افزایش یافته است؟ آیا </a:t>
            </a:r>
            <a:r>
              <a:rPr lang="fa-IR" sz="2300" dirty="0"/>
              <a:t>اکنون</a:t>
            </a:r>
            <a:r>
              <a:rPr lang="fa" sz="2300" dirty="0"/>
              <a:t> نسبت به سال گذشته بازدهی بیشتری دارند؟ آیا اکنون کارآموزان قادر به حل تعارضات هستند؟</a:t>
            </a:r>
          </a:p>
        </p:txBody>
      </p:sp>
    </p:spTree>
    <p:extLst>
      <p:ext uri="{BB962C8B-B14F-4D97-AF65-F5344CB8AC3E}">
        <p14:creationId xmlns:p14="http://schemas.microsoft.com/office/powerpoint/2010/main" val="2367690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96D3E9-0442-65C8-6457-9B8BF3945609}"/>
              </a:ext>
            </a:extLst>
          </p:cNvPr>
          <p:cNvSpPr/>
          <p:nvPr/>
        </p:nvSpPr>
        <p:spPr>
          <a:xfrm>
            <a:off x="533400" y="1295400"/>
            <a:ext cx="2514600" cy="609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2400" dirty="0">
                <a:latin typeface="Times New Roman" pitchFamily="18" charset="0"/>
                <a:cs typeface="Times New Roman" pitchFamily="18" charset="0"/>
              </a:rPr>
              <a:t>کارمندان جدید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BF1FD9-3E04-F857-D134-726C15EC677B}"/>
              </a:ext>
            </a:extLst>
          </p:cNvPr>
          <p:cNvSpPr/>
          <p:nvPr/>
        </p:nvSpPr>
        <p:spPr>
          <a:xfrm>
            <a:off x="533400" y="2514600"/>
            <a:ext cx="2590800" cy="685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2400" dirty="0">
                <a:latin typeface="Times New Roman" pitchFamily="18" charset="0"/>
                <a:cs typeface="Times New Roman" pitchFamily="18" charset="0"/>
              </a:rPr>
              <a:t>کارمندان غیر ماهر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891F21-E6F7-1B70-1480-2F7C7F5329CF}"/>
              </a:ext>
            </a:extLst>
          </p:cNvPr>
          <p:cNvSpPr/>
          <p:nvPr/>
        </p:nvSpPr>
        <p:spPr>
          <a:xfrm>
            <a:off x="457200" y="3810000"/>
            <a:ext cx="2667000" cy="685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2400" dirty="0">
                <a:latin typeface="Times New Roman" pitchFamily="18" charset="0"/>
                <a:cs typeface="Times New Roman" pitchFamily="18" charset="0"/>
              </a:rPr>
              <a:t>مدیران بالقوه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C54E82-B97E-D1B7-277E-3EC2BC7F3BAE}"/>
              </a:ext>
            </a:extLst>
          </p:cNvPr>
          <p:cNvSpPr/>
          <p:nvPr/>
        </p:nvSpPr>
        <p:spPr>
          <a:xfrm>
            <a:off x="6629400" y="1295400"/>
            <a:ext cx="2286000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s-AF" sz="2000" dirty="0">
                <a:latin typeface="Times New Roman" pitchFamily="18" charset="0"/>
                <a:cs typeface="Times New Roman" pitchFamily="18" charset="0"/>
              </a:rPr>
              <a:t>کارمندان</a:t>
            </a:r>
            <a:r>
              <a:rPr lang="fa" sz="2000" dirty="0">
                <a:latin typeface="Times New Roman" pitchFamily="18" charset="0"/>
                <a:cs typeface="Times New Roman" pitchFamily="18" charset="0"/>
              </a:rPr>
              <a:t> با انگیزه و متعهد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758407-84F7-81D4-0BA6-1DCF2E4EB2D7}"/>
              </a:ext>
            </a:extLst>
          </p:cNvPr>
          <p:cNvSpPr/>
          <p:nvPr/>
        </p:nvSpPr>
        <p:spPr>
          <a:xfrm>
            <a:off x="6629400" y="2509520"/>
            <a:ext cx="2286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s-AF" sz="2400" dirty="0">
                <a:latin typeface="Times New Roman" pitchFamily="18" charset="0"/>
                <a:cs typeface="Times New Roman" pitchFamily="18" charset="0"/>
              </a:rPr>
              <a:t>کارمندان</a:t>
            </a:r>
            <a:r>
              <a:rPr lang="fa" sz="2400" dirty="0">
                <a:latin typeface="Times New Roman" pitchFamily="18" charset="0"/>
                <a:cs typeface="Times New Roman" pitchFamily="18" charset="0"/>
              </a:rPr>
              <a:t> ماهر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E90FBE-CCD8-44C3-3DF0-27018A260A8F}"/>
              </a:ext>
            </a:extLst>
          </p:cNvPr>
          <p:cNvSpPr/>
          <p:nvPr/>
        </p:nvSpPr>
        <p:spPr>
          <a:xfrm>
            <a:off x="6629400" y="3810000"/>
            <a:ext cx="2286000" cy="685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2400" dirty="0">
                <a:latin typeface="Times New Roman" pitchFamily="18" charset="0"/>
                <a:cs typeface="Times New Roman" pitchFamily="18" charset="0"/>
              </a:rPr>
              <a:t>مدیران شایسته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B58771B-56B5-C7BD-EBFC-AE68917935B8}"/>
              </a:ext>
            </a:extLst>
          </p:cNvPr>
          <p:cNvSpPr/>
          <p:nvPr/>
        </p:nvSpPr>
        <p:spPr>
          <a:xfrm>
            <a:off x="3505200" y="1752600"/>
            <a:ext cx="2667000" cy="2362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2400" dirty="0">
                <a:latin typeface="Times New Roman" pitchFamily="18" charset="0"/>
                <a:cs typeface="Times New Roman" pitchFamily="18" charset="0"/>
              </a:rPr>
              <a:t>برنامه های آموزشی و توسعه ای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DADEBC-F395-D10B-CC6D-CA4D5C72CD5D}"/>
              </a:ext>
            </a:extLst>
          </p:cNvPr>
          <p:cNvCxnSpPr>
            <a:stCxn id="4" idx="3"/>
            <a:endCxn id="11" idx="1"/>
          </p:cNvCxnSpPr>
          <p:nvPr/>
        </p:nvCxnSpPr>
        <p:spPr>
          <a:xfrm>
            <a:off x="3048000" y="1600200"/>
            <a:ext cx="847725" cy="498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9E27D9-9420-138D-158A-35B49DD3C32E}"/>
              </a:ext>
            </a:extLst>
          </p:cNvPr>
          <p:cNvCxnSpPr>
            <a:stCxn id="6" idx="3"/>
          </p:cNvCxnSpPr>
          <p:nvPr/>
        </p:nvCxnSpPr>
        <p:spPr>
          <a:xfrm flipV="1">
            <a:off x="3124200" y="2820988"/>
            <a:ext cx="381000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DB28B6A-9048-8B7E-C1A7-DC6D32351C26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124200" y="3581400"/>
            <a:ext cx="6096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5212171-31EB-6B08-48A9-AA1EA75BC9AD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019800" y="1752600"/>
            <a:ext cx="609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06AA81D-C298-97D5-C705-65B66BE7C6A6}"/>
              </a:ext>
            </a:extLst>
          </p:cNvPr>
          <p:cNvCxnSpPr>
            <a:stCxn id="10" idx="1"/>
          </p:cNvCxnSpPr>
          <p:nvPr/>
        </p:nvCxnSpPr>
        <p:spPr>
          <a:xfrm rot="10800000">
            <a:off x="5943600" y="3733800"/>
            <a:ext cx="6858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F878E8F-2C8A-CC11-8094-029030E20534}"/>
              </a:ext>
            </a:extLst>
          </p:cNvPr>
          <p:cNvCxnSpPr>
            <a:stCxn id="9" idx="1"/>
            <a:endCxn id="11" idx="6"/>
          </p:cNvCxnSpPr>
          <p:nvPr/>
        </p:nvCxnSpPr>
        <p:spPr>
          <a:xfrm flipH="1">
            <a:off x="6172200" y="2852420"/>
            <a:ext cx="457200" cy="81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0CB81F6A-96D9-D81D-086A-BFA8530C70B1}"/>
              </a:ext>
            </a:extLst>
          </p:cNvPr>
          <p:cNvSpPr/>
          <p:nvPr/>
        </p:nvSpPr>
        <p:spPr>
          <a:xfrm>
            <a:off x="828039" y="5176520"/>
            <a:ext cx="1752599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خروجی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2D784BC-7BDD-FF92-ADD8-DB2B9F2A9174}"/>
              </a:ext>
            </a:extLst>
          </p:cNvPr>
          <p:cNvSpPr/>
          <p:nvPr/>
        </p:nvSpPr>
        <p:spPr>
          <a:xfrm>
            <a:off x="4038600" y="5176520"/>
            <a:ext cx="1752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روند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5C0321-3435-3613-298A-005DD42BE0E0}"/>
              </a:ext>
            </a:extLst>
          </p:cNvPr>
          <p:cNvSpPr/>
          <p:nvPr/>
        </p:nvSpPr>
        <p:spPr>
          <a:xfrm>
            <a:off x="6791960" y="5100320"/>
            <a:ext cx="16662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ورودی</a:t>
            </a:r>
            <a:endParaRPr lang="en-IN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EDC534-739C-1495-A8E2-BC850DCDDEA6}"/>
              </a:ext>
            </a:extLst>
          </p:cNvPr>
          <p:cNvSpPr txBox="1">
            <a:spLocks/>
          </p:cNvSpPr>
          <p:nvPr/>
        </p:nvSpPr>
        <p:spPr>
          <a:xfrm>
            <a:off x="417576" y="173990"/>
            <a:ext cx="8308848" cy="9906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40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چاچوب برنامه های آموزشی </a:t>
            </a:r>
            <a:endParaRPr lang="fa" sz="40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1179</TotalTime>
  <Words>526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Calibri</vt:lpstr>
      <vt:lpstr>Times New Roman</vt:lpstr>
      <vt:lpstr>Tw Cen MT</vt:lpstr>
      <vt:lpstr>Wingdings</vt:lpstr>
      <vt:lpstr>Wingdings 2</vt:lpstr>
      <vt:lpstr>Median</vt:lpstr>
      <vt:lpstr>PowerPoint Presentation</vt:lpstr>
      <vt:lpstr>آموزش و انکشاف</vt:lpstr>
      <vt:lpstr>مراحل آموزش</vt:lpstr>
      <vt:lpstr>مراحل آموزش</vt:lpstr>
      <vt:lpstr>مراحل آموزش</vt:lpstr>
      <vt:lpstr>مراحل آموزش</vt:lpstr>
      <vt:lpstr>مراحل آموزش</vt:lpstr>
      <vt:lpstr>اثرات آموزش برای اندازه گیری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 in India</dc:title>
  <dc:creator>V J</dc:creator>
  <cp:lastModifiedBy>Ahmad Nabi Ahmadzai</cp:lastModifiedBy>
  <cp:revision>57</cp:revision>
  <dcterms:created xsi:type="dcterms:W3CDTF">2006-08-16T00:00:00Z</dcterms:created>
  <dcterms:modified xsi:type="dcterms:W3CDTF">2024-06-29T17:27:13Z</dcterms:modified>
</cp:coreProperties>
</file>